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4"/>
    <p:sldMasterId id="2147484026" r:id="rId5"/>
    <p:sldMasterId id="2147484038" r:id="rId6"/>
    <p:sldMasterId id="2147484050" r:id="rId7"/>
    <p:sldMasterId id="2147484062" r:id="rId8"/>
    <p:sldMasterId id="2147484078" r:id="rId9"/>
    <p:sldMasterId id="2147484090" r:id="rId10"/>
    <p:sldMasterId id="2147484102" r:id="rId11"/>
  </p:sldMasterIdLst>
  <p:notesMasterIdLst>
    <p:notesMasterId r:id="rId23"/>
  </p:notesMasterIdLst>
  <p:handoutMasterIdLst>
    <p:handoutMasterId r:id="rId24"/>
  </p:handoutMasterIdLst>
  <p:sldIdLst>
    <p:sldId id="466" r:id="rId12"/>
    <p:sldId id="467" r:id="rId13"/>
    <p:sldId id="425" r:id="rId14"/>
    <p:sldId id="426" r:id="rId15"/>
    <p:sldId id="429" r:id="rId16"/>
    <p:sldId id="431" r:id="rId17"/>
    <p:sldId id="458" r:id="rId18"/>
    <p:sldId id="433" r:id="rId19"/>
    <p:sldId id="457" r:id="rId20"/>
    <p:sldId id="452" r:id="rId21"/>
    <p:sldId id="468" r:id="rId22"/>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00"/>
    <a:srgbClr val="0000FF"/>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68" autoAdjust="0"/>
    <p:restoredTop sz="75093" autoAdjust="0"/>
  </p:normalViewPr>
  <p:slideViewPr>
    <p:cSldViewPr>
      <p:cViewPr>
        <p:scale>
          <a:sx n="80" d="100"/>
          <a:sy n="80" d="100"/>
        </p:scale>
        <p:origin x="-51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1524" y="-72"/>
      </p:cViewPr>
      <p:guideLst>
        <p:guide orient="horz" pos="289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7763"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117764"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36" tIns="45719" rIns="91436" bIns="45719"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7765"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36" tIns="45719" rIns="91436" bIns="45719" numCol="1" anchor="b" anchorCtr="0" compatLnSpc="1">
            <a:prstTxWarp prst="textNoShape">
              <a:avLst/>
            </a:prstTxWarp>
          </a:bodyPr>
          <a:lstStyle>
            <a:lvl1pPr algn="r">
              <a:defRPr sz="1200">
                <a:latin typeface="Tahoma" pitchFamily="34" charset="0"/>
              </a:defRPr>
            </a:lvl1pPr>
          </a:lstStyle>
          <a:p>
            <a:pPr>
              <a:defRPr/>
            </a:pPr>
            <a:fld id="{CFAE9C42-1C1C-481E-AE72-90B6262757E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90467"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2008188" y="690563"/>
            <a:ext cx="2470150" cy="1852612"/>
          </a:xfrm>
          <a:prstGeom prst="rect">
            <a:avLst/>
          </a:prstGeom>
          <a:noFill/>
          <a:ln w="9525">
            <a:solidFill>
              <a:srgbClr val="000000"/>
            </a:solidFill>
            <a:miter lim="800000"/>
            <a:headEnd/>
            <a:tailEnd/>
          </a:ln>
        </p:spPr>
      </p:sp>
      <p:sp>
        <p:nvSpPr>
          <p:cNvPr id="190469" name="Rectangle 5"/>
          <p:cNvSpPr>
            <a:spLocks noGrp="1" noChangeArrowheads="1"/>
          </p:cNvSpPr>
          <p:nvPr>
            <p:ph type="body" sz="quarter" idx="3"/>
          </p:nvPr>
        </p:nvSpPr>
        <p:spPr bwMode="auto">
          <a:xfrm>
            <a:off x="609600" y="2847975"/>
            <a:ext cx="5715000" cy="5715000"/>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0470"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none" lIns="91436" tIns="45719" rIns="91436" bIns="45719"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90471"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none" lIns="91436" tIns="45719" rIns="91436" bIns="45719" numCol="1" anchor="b" anchorCtr="0" compatLnSpc="1">
            <a:prstTxWarp prst="textNoShape">
              <a:avLst/>
            </a:prstTxWarp>
          </a:bodyPr>
          <a:lstStyle>
            <a:lvl1pPr algn="r">
              <a:defRPr sz="1200">
                <a:latin typeface="Tahoma" pitchFamily="34" charset="0"/>
              </a:defRPr>
            </a:lvl1pPr>
          </a:lstStyle>
          <a:p>
            <a:pPr>
              <a:defRPr/>
            </a:pPr>
            <a:fld id="{035C8BA7-B982-4166-AC68-470C8E04EA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FAD098C-2168-4010-8DAE-208AC16F9F58}"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z="1400" smtClean="0"/>
              <a:t>Introduce team members </a:t>
            </a:r>
          </a:p>
          <a:p>
            <a:pPr eaLnBrk="1" hangingPunct="1"/>
            <a:endParaRPr lang="en-CA" sz="1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2274963-1663-48F7-89E2-FE351F4A9EB6}" type="slidenum">
              <a:rPr lang="en-US" smtClean="0"/>
              <a:pPr/>
              <a:t>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2274963-1663-48F7-89E2-FE351F4A9EB6}" type="slidenum">
              <a:rPr lang="en-US" smtClean="0"/>
              <a:pPr/>
              <a:t>11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MPI_communications&amp;information_titlebgroun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3" name="Picture 12" descr="MPI_logo_revers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06277" y="5757332"/>
            <a:ext cx="3029722" cy="636653"/>
          </a:xfrm>
          <a:prstGeom prst="rect">
            <a:avLst/>
          </a:prstGeom>
        </p:spPr>
      </p:pic>
      <p:sp>
        <p:nvSpPr>
          <p:cNvPr id="2" name="Title 1"/>
          <p:cNvSpPr>
            <a:spLocks noGrp="1"/>
          </p:cNvSpPr>
          <p:nvPr>
            <p:ph type="ctrTitle"/>
          </p:nvPr>
        </p:nvSpPr>
        <p:spPr>
          <a:xfrm>
            <a:off x="685800" y="2130426"/>
            <a:ext cx="7772400" cy="971697"/>
          </a:xfrm>
          <a:prstGeom prst="rect">
            <a:avLst/>
          </a:prstGeom>
        </p:spPr>
        <p:txBody>
          <a:bodyPr>
            <a:noAutofit/>
          </a:bodyPr>
          <a:lstStyle>
            <a:lvl1pPr algn="l">
              <a:defRPr sz="5400" b="1" i="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102123"/>
            <a:ext cx="7772400" cy="1375873"/>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 y="4896740"/>
            <a:ext cx="2133600" cy="365125"/>
          </a:xfrm>
        </p:spPr>
        <p:txBody>
          <a:bodyPr/>
          <a:lstStyle>
            <a:lvl1pPr>
              <a:defRPr b="1">
                <a:solidFill>
                  <a:schemeClr val="bg1"/>
                </a:solidFill>
              </a:defRPr>
            </a:lvl1pPr>
          </a:lstStyle>
          <a:p>
            <a:fld id="{D2632482-26E9-4AD5-A0DB-05A87FA9B2E4}" type="datetimeFigureOut">
              <a:rPr lang="en-US" smtClean="0"/>
              <a:pPr/>
              <a:t>1/30/2017</a:t>
            </a:fld>
            <a:endParaRPr lang="en-US"/>
          </a:p>
        </p:txBody>
      </p:sp>
      <p:sp>
        <p:nvSpPr>
          <p:cNvPr id="7" name="TextBox 6"/>
          <p:cNvSpPr txBox="1"/>
          <p:nvPr/>
        </p:nvSpPr>
        <p:spPr>
          <a:xfrm>
            <a:off x="491194" y="308008"/>
            <a:ext cx="8110695" cy="646331"/>
          </a:xfrm>
          <a:prstGeom prst="rect">
            <a:avLst/>
          </a:prstGeom>
          <a:noFill/>
        </p:spPr>
        <p:txBody>
          <a:bodyPr wrap="square" rtlCol="0">
            <a:spAutoFit/>
          </a:bodyPr>
          <a:lstStyle/>
          <a:p>
            <a:pPr algn="ctr"/>
            <a:endParaRPr lang="en-US" sz="3600" b="1" i="1" dirty="0">
              <a:solidFill>
                <a:srgbClr val="007480"/>
              </a:solidFill>
              <a:latin typeface="Calibri"/>
              <a:cs typeface="Calibri"/>
            </a:endParaRPr>
          </a:p>
        </p:txBody>
      </p:sp>
      <p:sp>
        <p:nvSpPr>
          <p:cNvPr id="8" name="TextBox 7"/>
          <p:cNvSpPr txBox="1"/>
          <p:nvPr/>
        </p:nvSpPr>
        <p:spPr>
          <a:xfrm>
            <a:off x="491194" y="308008"/>
            <a:ext cx="8110695" cy="646331"/>
          </a:xfrm>
          <a:prstGeom prst="rect">
            <a:avLst/>
          </a:prstGeom>
          <a:noFill/>
        </p:spPr>
        <p:txBody>
          <a:bodyPr wrap="square" rtlCol="0">
            <a:spAutoFit/>
          </a:bodyPr>
          <a:lstStyle/>
          <a:p>
            <a:pPr algn="ctr"/>
            <a:endParaRPr lang="en-US" sz="3600" b="1" i="1" dirty="0">
              <a:solidFill>
                <a:srgbClr val="007480"/>
              </a:solidFill>
              <a:latin typeface="Calibri"/>
              <a:cs typeface="Calibri"/>
            </a:endParaRPr>
          </a:p>
        </p:txBody>
      </p:sp>
    </p:spTree>
    <p:extLst>
      <p:ext uri="{BB962C8B-B14F-4D97-AF65-F5344CB8AC3E}">
        <p14:creationId xmlns:p14="http://schemas.microsoft.com/office/powerpoint/2010/main" xmlns="" val="3147632504"/>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8CF52E3-F62C-4F9A-A552-690EBF1B22EB}" type="slidenum">
              <a:rPr lang="en-US" smtClean="0"/>
              <a:pPr>
                <a:defRPr/>
              </a:pPr>
              <a:t>‹#›</a:t>
            </a:fld>
            <a:endParaRPr lang="en-US"/>
          </a:p>
        </p:txBody>
      </p:sp>
      <p:sp>
        <p:nvSpPr>
          <p:cNvPr id="8"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4013521714"/>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A550162-25DD-41F7-8410-0EC21B60F4E0}" type="slidenum">
              <a:rPr lang="en-US" smtClean="0"/>
              <a:pPr>
                <a:defRPr/>
              </a:pPr>
              <a:t>‹#›</a:t>
            </a:fld>
            <a:endParaRPr lang="en-US"/>
          </a:p>
        </p:txBody>
      </p:sp>
    </p:spTree>
    <p:extLst>
      <p:ext uri="{BB962C8B-B14F-4D97-AF65-F5344CB8AC3E}">
        <p14:creationId xmlns:p14="http://schemas.microsoft.com/office/powerpoint/2010/main" xmlns="" val="875767263"/>
      </p:ext>
    </p:extLst>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10"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372074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32482-26E9-4AD5-A0DB-05A87FA9B2E4}" type="datetimeFigureOut">
              <a:rPr lang="en-US" smtClean="0"/>
              <a:pPr/>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12"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255758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32482-26E9-4AD5-A0DB-05A87FA9B2E4}" type="datetimeFigureOut">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8"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330231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9"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401352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685800" y="2130425"/>
            <a:ext cx="4648200" cy="3279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b="1">
                <a:solidFill>
                  <a:srgbClr val="008080"/>
                </a:solidFill>
              </a:defRPr>
            </a:lvl1pPr>
          </a:lstStyle>
          <a:p>
            <a:r>
              <a:rPr lang="en-US" smtClean="0"/>
              <a:t>Click to edit Master title style</a:t>
            </a:r>
            <a:endParaRPr lang="en-US"/>
          </a:p>
        </p:txBody>
      </p:sp>
      <p:sp>
        <p:nvSpPr>
          <p:cNvPr id="4099" name="Rectangle 3"/>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5C73DD3E-6E51-4E22-931E-7095A8A073EC}" type="slidenum">
              <a:rPr lang="en-US"/>
              <a:pPr/>
              <a:t>‹#›</a:t>
            </a:fld>
            <a:endParaRPr lang="en-US" dirty="0"/>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194" y="1600200"/>
            <a:ext cx="8229600" cy="4525963"/>
          </a:xfrm>
        </p:spPr>
        <p:txBody>
          <a:bodyPr>
            <a:normAutofit/>
          </a:bodyPr>
          <a:lstStyle>
            <a:lvl1pPr>
              <a:defRPr sz="2200"/>
            </a:lvl1pPr>
            <a:lvl2pPr>
              <a:defRPr sz="2200"/>
            </a:lvl2pPr>
            <a:lvl3pPr>
              <a:defRPr sz="2200"/>
            </a:lvl3pPr>
            <a:lvl4pPr>
              <a:defRPr sz="2200"/>
            </a:lvl4pPr>
            <a:lvl5pPr>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1420283" y="1013778"/>
            <a:ext cx="6303434" cy="45719"/>
          </a:xfrm>
          <a:prstGeom prst="rect">
            <a:avLst/>
          </a:prstGeom>
          <a:gradFill>
            <a:gsLst>
              <a:gs pos="0">
                <a:srgbClr val="62DD48">
                  <a:alpha val="0"/>
                </a:srgbClr>
              </a:gs>
              <a:gs pos="100000">
                <a:srgbClr val="62DD48">
                  <a:alpha val="0"/>
                </a:srgbClr>
              </a:gs>
              <a:gs pos="50000">
                <a:schemeClr val="bg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1989331093"/>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86B9CAD0-0D7A-4469-8DDF-79687683D552}" type="slidenum">
              <a:rPr lang="en-US"/>
              <a:pPr>
                <a:defRPr/>
              </a:pPr>
              <a:t>‹#›</a:t>
            </a:fld>
            <a:endParaRPr lang="en-US" dirty="0"/>
          </a:p>
        </p:txBody>
      </p:sp>
    </p:spTree>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21FB56D-3F69-4392-9BD4-99A9C364A012}" type="slidenum">
              <a:rPr lang="en-US"/>
              <a:pPr>
                <a:defRPr/>
              </a:pPr>
              <a:t>‹#›</a:t>
            </a:fld>
            <a:endParaRPr lang="en-US" dirty="0"/>
          </a:p>
        </p:txBody>
      </p:sp>
    </p:spTree>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25C06ABB-355E-43E1-8B33-6BBFD1D3B264}" type="slidenum">
              <a:rPr lang="en-US"/>
              <a:pPr>
                <a:defRPr/>
              </a:pPr>
              <a:t>‹#›</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MPI_communications&amp;information_titlebgroun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0" name="Picture 9" descr="MPI_logo_revers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06277" y="5757332"/>
            <a:ext cx="3029722" cy="636653"/>
          </a:xfrm>
          <a:prstGeom prst="rect">
            <a:avLst/>
          </a:prstGeom>
        </p:spPr>
      </p:pic>
      <p:sp>
        <p:nvSpPr>
          <p:cNvPr id="2" name="Title 1"/>
          <p:cNvSpPr>
            <a:spLocks noGrp="1"/>
          </p:cNvSpPr>
          <p:nvPr>
            <p:ph type="title" hasCustomPrompt="1"/>
          </p:nvPr>
        </p:nvSpPr>
        <p:spPr>
          <a:xfrm>
            <a:off x="722313" y="2324457"/>
            <a:ext cx="7772400" cy="809225"/>
          </a:xfrm>
          <a:prstGeom prst="rect">
            <a:avLst/>
          </a:prstGeom>
        </p:spPr>
        <p:txBody>
          <a:bodyPr anchor="t"/>
          <a:lstStyle>
            <a:lvl1pPr algn="l">
              <a:defRPr sz="4000" b="1" i="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133682"/>
            <a:ext cx="7772400" cy="606752"/>
          </a:xfrm>
        </p:spPr>
        <p:txBody>
          <a:bodyPr anchor="b">
            <a:normAutofit/>
          </a:bodyPr>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542421274"/>
      </p:ext>
    </p:extLst>
  </p:cSld>
  <p:clrMapOvr>
    <a:masterClrMapping/>
  </p:clrMapOvr>
  <p:transition>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708E3CB2-2EF5-411F-AEF0-2524E8935781}" type="slidenum">
              <a:rPr lang="en-US"/>
              <a:pPr>
                <a:defRPr/>
              </a:pPr>
              <a:t>‹#›</a:t>
            </a:fld>
            <a:endParaRPr lang="en-US" dirty="0"/>
          </a:p>
        </p:txBody>
      </p:sp>
    </p:spTree>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163F3BD0-5098-4869-B04F-DC72A3631331}" type="slidenum">
              <a:rPr lang="en-US"/>
              <a:pPr>
                <a:defRPr/>
              </a:pPr>
              <a:t>‹#›</a:t>
            </a:fld>
            <a:endParaRPr lang="en-US" dirty="0"/>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8C27EB48-FB9E-4583-8C9D-134037A7529E}" type="slidenum">
              <a:rPr lang="en-US"/>
              <a:pPr>
                <a:defRPr/>
              </a:pPr>
              <a:t>‹#›</a:t>
            </a:fld>
            <a:endParaRPr lang="en-US" dirty="0"/>
          </a:p>
        </p:txBody>
      </p:sp>
    </p:spTree>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63432F84-207C-4B2E-85D8-4DF93D97AF2A}" type="slidenum">
              <a:rPr lang="en-US"/>
              <a:pPr>
                <a:defRPr/>
              </a:pPr>
              <a:t>‹#›</a:t>
            </a:fld>
            <a:endParaRPr lang="en-US" dirty="0"/>
          </a:p>
        </p:txBody>
      </p:sp>
    </p:spTree>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CEFE854-7DB1-407F-8529-4A1A204A036E}" type="slidenum">
              <a:rPr lang="en-US"/>
              <a:pPr>
                <a:defRPr/>
              </a:pPr>
              <a:t>‹#›</a:t>
            </a:fld>
            <a:endParaRPr lang="en-US" dirty="0"/>
          </a:p>
        </p:txBody>
      </p:sp>
    </p:spTree>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665D2F49-923F-4C23-AAD0-FE56C352F72B}" type="slidenum">
              <a:rPr lang="en-US"/>
              <a:pPr>
                <a:defRPr/>
              </a:pPr>
              <a:t>‹#›</a:t>
            </a:fld>
            <a:endParaRPr lang="en-US" dirty="0"/>
          </a:p>
        </p:txBody>
      </p:sp>
    </p:spTree>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0D036A04-3A3B-433F-9AA9-981366FD8FC4}" type="slidenum">
              <a:rPr lang="en-US"/>
              <a:pPr>
                <a:defRPr/>
              </a:pPr>
              <a:t>‹#›</a:t>
            </a:fld>
            <a:endParaRPr lang="en-US" dirty="0"/>
          </a:p>
        </p:txBody>
      </p:sp>
    </p:spTree>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6DFCF2E0-EDC7-4E27-A9B2-6F12B9235FCA}" type="slidenum">
              <a:rPr lang="en-US"/>
              <a:pPr>
                <a:defRPr/>
              </a:pPr>
              <a:t>‹#›</a:t>
            </a:fld>
            <a:endParaRPr lang="en-US" dirty="0"/>
          </a:p>
        </p:txBody>
      </p:sp>
    </p:spTree>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D3249A3-E245-4BF2-B761-13A0F61994CA}" type="slidenum">
              <a:rPr lang="en-US"/>
              <a:pPr/>
              <a:t>‹#›</a:t>
            </a:fld>
            <a:endParaRPr lang="en-US" dirty="0"/>
          </a:p>
        </p:txBody>
      </p:sp>
    </p:spTree>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B51860-029C-49D1-A417-8A0D366B530B}" type="slidenum">
              <a:rPr lang="en-US"/>
              <a:pPr/>
              <a:t>‹#›</a:t>
            </a:fld>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9BAB35E-197A-4884-8BD4-6CF846EC6B2F}" type="slidenum">
              <a:rPr lang="en-US" smtClean="0"/>
              <a:pPr>
                <a:defRPr/>
              </a:pPr>
              <a:t>‹#›</a:t>
            </a:fld>
            <a:endParaRPr lang="en-US"/>
          </a:p>
        </p:txBody>
      </p:sp>
      <p:sp>
        <p:nvSpPr>
          <p:cNvPr id="9"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720747135"/>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CEEF7D3-E961-447F-AAB3-A787735D06D4}" type="slidenum">
              <a:rPr lang="en-US"/>
              <a:pPr/>
              <a:t>‹#›</a:t>
            </a:fld>
            <a:endParaRPr lang="en-US" dirty="0"/>
          </a:p>
        </p:txBody>
      </p:sp>
    </p:spTree>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FE5721E-2990-43A0-8A1E-641E38609D71}" type="slidenum">
              <a:rPr lang="en-US"/>
              <a:pPr/>
              <a:t>‹#›</a:t>
            </a:fld>
            <a:endParaRPr lang="en-US" dirty="0"/>
          </a:p>
        </p:txBody>
      </p:sp>
    </p:spTree>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0AC4E2A-07BC-4A31-B8C7-84E755D8647F}" type="slidenum">
              <a:rPr lang="en-US"/>
              <a:pPr/>
              <a:t>‹#›</a:t>
            </a:fld>
            <a:endParaRPr lang="en-US" dirty="0"/>
          </a:p>
        </p:txBody>
      </p:sp>
    </p:spTree>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4285B3E-0A31-4511-976C-0427A915AA4B}" type="slidenum">
              <a:rPr lang="en-US"/>
              <a:pPr/>
              <a:t>‹#›</a:t>
            </a:fld>
            <a:endParaRPr lang="en-US" dirty="0"/>
          </a:p>
        </p:txBody>
      </p:sp>
    </p:spTree>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70B7F12-1968-485C-B462-63165ADE880B}" type="slidenum">
              <a:rPr lang="en-US"/>
              <a:pPr/>
              <a:t>‹#›</a:t>
            </a:fld>
            <a:endParaRPr lang="en-US" dirty="0"/>
          </a:p>
        </p:txBody>
      </p:sp>
    </p:spTree>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3491FA-B373-4056-AE56-5E15B3005758}" type="slidenum">
              <a:rPr lang="en-US"/>
              <a:pPr/>
              <a:t>‹#›</a:t>
            </a:fld>
            <a:endParaRPr lang="en-US" dirty="0"/>
          </a:p>
        </p:txBody>
      </p:sp>
    </p:spTree>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BC7F8E-02E9-44BB-A7F0-17CBD922E290}" type="slidenum">
              <a:rPr lang="en-US"/>
              <a:pPr/>
              <a:t>‹#›</a:t>
            </a:fld>
            <a:endParaRPr lang="en-US" dirty="0"/>
          </a:p>
        </p:txBody>
      </p:sp>
    </p:spTree>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AABC27C-FE89-4838-AE02-ED02F276ECAF}" type="slidenum">
              <a:rPr lang="en-US"/>
              <a:pPr/>
              <a:t>‹#›</a:t>
            </a:fld>
            <a:endParaRPr lang="en-US" dirty="0"/>
          </a:p>
        </p:txBody>
      </p:sp>
    </p:spTree>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D2FA29B-F249-4546-91F6-759A5FE4D76D}" type="slidenum">
              <a:rPr lang="en-US"/>
              <a:pPr/>
              <a:t>‹#›</a:t>
            </a:fld>
            <a:endParaRPr lang="en-US" dirty="0"/>
          </a:p>
        </p:txBody>
      </p:sp>
    </p:spTree>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MPI_communications&amp;information_titlebgroun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3" name="Picture 12" descr="MPI_logo_revers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06277" y="5757332"/>
            <a:ext cx="3029722" cy="636653"/>
          </a:xfrm>
          <a:prstGeom prst="rect">
            <a:avLst/>
          </a:prstGeom>
        </p:spPr>
      </p:pic>
      <p:sp>
        <p:nvSpPr>
          <p:cNvPr id="2" name="Title 1"/>
          <p:cNvSpPr>
            <a:spLocks noGrp="1"/>
          </p:cNvSpPr>
          <p:nvPr>
            <p:ph type="ctrTitle"/>
          </p:nvPr>
        </p:nvSpPr>
        <p:spPr>
          <a:xfrm>
            <a:off x="685800" y="2130426"/>
            <a:ext cx="7772400" cy="971697"/>
          </a:xfrm>
          <a:prstGeom prst="rect">
            <a:avLst/>
          </a:prstGeom>
        </p:spPr>
        <p:txBody>
          <a:bodyPr>
            <a:noAutofit/>
          </a:bodyPr>
          <a:lstStyle>
            <a:lvl1pPr algn="l">
              <a:defRPr sz="5400" b="1" i="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102123"/>
            <a:ext cx="7772400" cy="1375873"/>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 y="4896740"/>
            <a:ext cx="2133600" cy="365125"/>
          </a:xfrm>
        </p:spPr>
        <p:txBody>
          <a:bodyPr/>
          <a:lstStyle>
            <a:lvl1pPr>
              <a:defRPr b="1">
                <a:solidFill>
                  <a:schemeClr val="bg1"/>
                </a:solidFill>
              </a:defRPr>
            </a:lvl1pPr>
          </a:lstStyle>
          <a:p>
            <a:fld id="{D2632482-26E9-4AD5-A0DB-05A87FA9B2E4}" type="datetimeFigureOut">
              <a:rPr lang="en-US" smtClean="0"/>
              <a:pPr/>
              <a:t>1/30/2017</a:t>
            </a:fld>
            <a:endParaRPr lang="en-US"/>
          </a:p>
        </p:txBody>
      </p:sp>
      <p:sp>
        <p:nvSpPr>
          <p:cNvPr id="7" name="TextBox 6"/>
          <p:cNvSpPr txBox="1"/>
          <p:nvPr/>
        </p:nvSpPr>
        <p:spPr>
          <a:xfrm>
            <a:off x="491194" y="308008"/>
            <a:ext cx="8110695" cy="646331"/>
          </a:xfrm>
          <a:prstGeom prst="rect">
            <a:avLst/>
          </a:prstGeom>
          <a:noFill/>
        </p:spPr>
        <p:txBody>
          <a:bodyPr wrap="square" rtlCol="0">
            <a:spAutoFit/>
          </a:bodyPr>
          <a:lstStyle/>
          <a:p>
            <a:pPr algn="ctr"/>
            <a:endParaRPr lang="en-US" sz="3600" b="1" i="1" dirty="0">
              <a:solidFill>
                <a:srgbClr val="007480"/>
              </a:solidFill>
              <a:latin typeface="Calibri"/>
              <a:cs typeface="Calibri"/>
            </a:endParaRPr>
          </a:p>
        </p:txBody>
      </p:sp>
      <p:sp>
        <p:nvSpPr>
          <p:cNvPr id="8" name="TextBox 7"/>
          <p:cNvSpPr txBox="1"/>
          <p:nvPr/>
        </p:nvSpPr>
        <p:spPr>
          <a:xfrm>
            <a:off x="491194" y="308008"/>
            <a:ext cx="8110695" cy="646331"/>
          </a:xfrm>
          <a:prstGeom prst="rect">
            <a:avLst/>
          </a:prstGeom>
          <a:noFill/>
        </p:spPr>
        <p:txBody>
          <a:bodyPr wrap="square" rtlCol="0">
            <a:spAutoFit/>
          </a:bodyPr>
          <a:lstStyle/>
          <a:p>
            <a:pPr algn="ctr"/>
            <a:endParaRPr lang="en-US" sz="3600" b="1" i="1" dirty="0">
              <a:solidFill>
                <a:srgbClr val="007480"/>
              </a:solidFill>
              <a:latin typeface="Calibri"/>
              <a:cs typeface="Calibri"/>
            </a:endParaRPr>
          </a:p>
        </p:txBody>
      </p:sp>
    </p:spTree>
    <p:extLst>
      <p:ext uri="{BB962C8B-B14F-4D97-AF65-F5344CB8AC3E}">
        <p14:creationId xmlns:p14="http://schemas.microsoft.com/office/powerpoint/2010/main" xmlns="" val="3147632504"/>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32482-26E9-4AD5-A0DB-05A87FA9B2E4}" type="datetimeFigureOut">
              <a:rPr lang="en-US" smtClean="0"/>
              <a:pPr/>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2646053-3BD1-47EB-88DE-F6E40AA69225}" type="slidenum">
              <a:rPr lang="en-US" smtClean="0"/>
              <a:pPr>
                <a:defRPr/>
              </a:pPr>
              <a:t>‹#›</a:t>
            </a:fld>
            <a:endParaRPr lang="en-US"/>
          </a:p>
        </p:txBody>
      </p:sp>
      <p:sp>
        <p:nvSpPr>
          <p:cNvPr id="11"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2557583110"/>
      </p:ext>
    </p:extLst>
  </p:cSld>
  <p:clrMapOvr>
    <a:masterClrMapping/>
  </p:clrMapOvr>
  <p:transition>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194" y="1600200"/>
            <a:ext cx="8229600" cy="4525963"/>
          </a:xfrm>
        </p:spPr>
        <p:txBody>
          <a:bodyPr>
            <a:normAutofit/>
          </a:bodyPr>
          <a:lstStyle>
            <a:lvl1pPr>
              <a:defRPr sz="2200"/>
            </a:lvl1pPr>
            <a:lvl2pPr>
              <a:defRPr sz="2200"/>
            </a:lvl2pPr>
            <a:lvl3pPr>
              <a:defRPr sz="2200"/>
            </a:lvl3pPr>
            <a:lvl4pPr>
              <a:defRPr sz="2200"/>
            </a:lvl4pPr>
            <a:lvl5pPr>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1420283" y="1013778"/>
            <a:ext cx="6303434" cy="45719"/>
          </a:xfrm>
          <a:prstGeom prst="rect">
            <a:avLst/>
          </a:prstGeom>
          <a:gradFill>
            <a:gsLst>
              <a:gs pos="0">
                <a:srgbClr val="62DD48">
                  <a:alpha val="0"/>
                </a:srgbClr>
              </a:gs>
              <a:gs pos="100000">
                <a:srgbClr val="62DD48">
                  <a:alpha val="0"/>
                </a:srgbClr>
              </a:gs>
              <a:gs pos="50000">
                <a:schemeClr val="bg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1989331093"/>
      </p:ext>
    </p:extLst>
  </p:cSld>
  <p:clrMapOvr>
    <a:masterClrMapping/>
  </p:clrMapOvr>
  <p:transition>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MPI_communications&amp;information_titlebgroun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0" name="Picture 9" descr="MPI_logo_revers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06277" y="5757332"/>
            <a:ext cx="3029722" cy="636653"/>
          </a:xfrm>
          <a:prstGeom prst="rect">
            <a:avLst/>
          </a:prstGeom>
        </p:spPr>
      </p:pic>
      <p:sp>
        <p:nvSpPr>
          <p:cNvPr id="2" name="Title 1"/>
          <p:cNvSpPr>
            <a:spLocks noGrp="1"/>
          </p:cNvSpPr>
          <p:nvPr>
            <p:ph type="title" hasCustomPrompt="1"/>
          </p:nvPr>
        </p:nvSpPr>
        <p:spPr>
          <a:xfrm>
            <a:off x="722313" y="2324457"/>
            <a:ext cx="7772400" cy="809225"/>
          </a:xfrm>
          <a:prstGeom prst="rect">
            <a:avLst/>
          </a:prstGeom>
        </p:spPr>
        <p:txBody>
          <a:bodyPr anchor="t"/>
          <a:lstStyle>
            <a:lvl1pPr algn="l">
              <a:defRPr sz="4000" b="1" i="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133682"/>
            <a:ext cx="7772400" cy="606752"/>
          </a:xfrm>
        </p:spPr>
        <p:txBody>
          <a:bodyPr anchor="b">
            <a:normAutofit/>
          </a:bodyPr>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542421274"/>
      </p:ext>
    </p:extLst>
  </p:cSld>
  <p:clrMapOvr>
    <a:masterClrMapping/>
  </p:clrMapOvr>
  <p:transition>
    <p:wipe dir="d"/>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9BAB35E-197A-4884-8BD4-6CF846EC6B2F}" type="slidenum">
              <a:rPr lang="en-US" smtClean="0"/>
              <a:pPr>
                <a:defRPr/>
              </a:pPr>
              <a:t>‹#›</a:t>
            </a:fld>
            <a:endParaRPr lang="en-US"/>
          </a:p>
        </p:txBody>
      </p:sp>
      <p:sp>
        <p:nvSpPr>
          <p:cNvPr id="9"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720747135"/>
      </p:ext>
    </p:extLst>
  </p:cSld>
  <p:clrMapOvr>
    <a:masterClrMapping/>
  </p:clrMapOvr>
  <p:transition>
    <p:wipe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32482-26E9-4AD5-A0DB-05A87FA9B2E4}" type="datetimeFigureOut">
              <a:rPr lang="en-US" smtClean="0"/>
              <a:pPr/>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2646053-3BD1-47EB-88DE-F6E40AA69225}" type="slidenum">
              <a:rPr lang="en-US" smtClean="0"/>
              <a:pPr>
                <a:defRPr/>
              </a:pPr>
              <a:t>‹#›</a:t>
            </a:fld>
            <a:endParaRPr lang="en-US"/>
          </a:p>
        </p:txBody>
      </p:sp>
      <p:sp>
        <p:nvSpPr>
          <p:cNvPr id="11"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2557583110"/>
      </p:ext>
    </p:extLst>
  </p:cSld>
  <p:clrMapOvr>
    <a:masterClrMapping/>
  </p:clrMapOvr>
  <p:transition>
    <p:wipe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32482-26E9-4AD5-A0DB-05A87FA9B2E4}" type="datetimeFigureOut">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A6D5450-A9AA-4B39-A333-F277E4165580}" type="slidenum">
              <a:rPr lang="en-US" smtClean="0"/>
              <a:pPr>
                <a:defRPr/>
              </a:pPr>
              <a:t>‹#›</a:t>
            </a:fld>
            <a:endParaRPr lang="en-US"/>
          </a:p>
        </p:txBody>
      </p:sp>
      <p:sp>
        <p:nvSpPr>
          <p:cNvPr id="7"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302310388"/>
      </p:ext>
    </p:extLst>
  </p:cSld>
  <p:clrMapOvr>
    <a:masterClrMapping/>
  </p:clrMapOvr>
  <p:transition>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32482-26E9-4AD5-A0DB-05A87FA9B2E4}" type="datetimeFigureOut">
              <a:rPr lang="en-US" smtClean="0"/>
              <a:pPr/>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6"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749960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B97D058-4E53-4BFC-A613-45B34F90F394}" type="slidenum">
              <a:rPr lang="en-US" smtClean="0"/>
              <a:pPr>
                <a:defRPr/>
              </a:pPr>
              <a:t>‹#›</a:t>
            </a:fld>
            <a:endParaRPr lang="en-US"/>
          </a:p>
        </p:txBody>
      </p:sp>
    </p:spTree>
    <p:extLst>
      <p:ext uri="{BB962C8B-B14F-4D97-AF65-F5344CB8AC3E}">
        <p14:creationId xmlns:p14="http://schemas.microsoft.com/office/powerpoint/2010/main" xmlns="" val="3248743959"/>
      </p:ext>
    </p:extLst>
  </p:cSld>
  <p:clrMapOvr>
    <a:masterClrMapping/>
  </p:clrMapOvr>
  <p:transition>
    <p:wipe dir="d"/>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D27F492-A841-4D4B-8247-2C1991C4A7E5}" type="slidenum">
              <a:rPr lang="en-US" smtClean="0"/>
              <a:pPr>
                <a:defRPr/>
              </a:pPr>
              <a:t>‹#›</a:t>
            </a:fld>
            <a:endParaRPr lang="en-US"/>
          </a:p>
        </p:txBody>
      </p:sp>
    </p:spTree>
    <p:extLst>
      <p:ext uri="{BB962C8B-B14F-4D97-AF65-F5344CB8AC3E}">
        <p14:creationId xmlns:p14="http://schemas.microsoft.com/office/powerpoint/2010/main" xmlns="" val="142494866"/>
      </p:ext>
    </p:extLst>
  </p:cSld>
  <p:clrMapOvr>
    <a:masterClrMapping/>
  </p:clrMapOvr>
  <p:transition>
    <p:wipe dir="d"/>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8CF52E3-F62C-4F9A-A552-690EBF1B22EB}" type="slidenum">
              <a:rPr lang="en-US" smtClean="0"/>
              <a:pPr>
                <a:defRPr/>
              </a:pPr>
              <a:t>‹#›</a:t>
            </a:fld>
            <a:endParaRPr lang="en-US"/>
          </a:p>
        </p:txBody>
      </p:sp>
      <p:sp>
        <p:nvSpPr>
          <p:cNvPr id="8"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4013521714"/>
      </p:ext>
    </p:extLst>
  </p:cSld>
  <p:clrMapOvr>
    <a:masterClrMapping/>
  </p:clrMapOvr>
  <p:transition>
    <p:wipe dir="d"/>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A550162-25DD-41F7-8410-0EC21B60F4E0}" type="slidenum">
              <a:rPr lang="en-US" smtClean="0"/>
              <a:pPr>
                <a:defRPr/>
              </a:pPr>
              <a:t>‹#›</a:t>
            </a:fld>
            <a:endParaRPr lang="en-US"/>
          </a:p>
        </p:txBody>
      </p:sp>
    </p:spTree>
    <p:extLst>
      <p:ext uri="{BB962C8B-B14F-4D97-AF65-F5344CB8AC3E}">
        <p14:creationId xmlns:p14="http://schemas.microsoft.com/office/powerpoint/2010/main" xmlns="" val="875767263"/>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32482-26E9-4AD5-A0DB-05A87FA9B2E4}" type="datetimeFigureOut">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A6D5450-A9AA-4B39-A333-F277E4165580}" type="slidenum">
              <a:rPr lang="en-US" smtClean="0"/>
              <a:pPr>
                <a:defRPr/>
              </a:pPr>
              <a:t>‹#›</a:t>
            </a:fld>
            <a:endParaRPr lang="en-US"/>
          </a:p>
        </p:txBody>
      </p:sp>
      <p:sp>
        <p:nvSpPr>
          <p:cNvPr id="7"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302310388"/>
      </p:ext>
    </p:extLst>
  </p:cSld>
  <p:clrMapOvr>
    <a:masterClrMapping/>
  </p:clrMapOvr>
  <p:transition>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10"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3720747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32482-26E9-4AD5-A0DB-05A87FA9B2E4}" type="datetimeFigureOut">
              <a:rPr lang="en-US" smtClean="0"/>
              <a:pPr/>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12"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2557583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32482-26E9-4AD5-A0DB-05A87FA9B2E4}" type="datetimeFigureOut">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8"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33023103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9"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40135217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685800" y="2130425"/>
            <a:ext cx="4648200" cy="3279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b="1">
                <a:solidFill>
                  <a:srgbClr val="008080"/>
                </a:solidFill>
              </a:defRPr>
            </a:lvl1pPr>
          </a:lstStyle>
          <a:p>
            <a:r>
              <a:rPr lang="en-US" smtClean="0"/>
              <a:t>Click to edit Master title style</a:t>
            </a:r>
            <a:endParaRPr lang="en-US"/>
          </a:p>
        </p:txBody>
      </p:sp>
      <p:sp>
        <p:nvSpPr>
          <p:cNvPr id="4099" name="Rectangle 3"/>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5C73DD3E-6E51-4E22-931E-7095A8A073EC}" type="slidenum">
              <a:rPr lang="en-US"/>
              <a:pPr/>
              <a:t>‹#›</a:t>
            </a:fld>
            <a:endParaRPr lang="en-US" dirty="0"/>
          </a:p>
        </p:txBody>
      </p:sp>
    </p:spTree>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32482-26E9-4AD5-A0DB-05A87FA9B2E4}" type="datetimeFigureOut">
              <a:rPr lang="en-US" smtClean="0"/>
              <a:pPr/>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6"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749960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86B9CAD0-0D7A-4469-8DDF-79687683D552}" type="slidenum">
              <a:rPr lang="en-US"/>
              <a:pPr>
                <a:defRPr/>
              </a:pPr>
              <a:t>‹#›</a:t>
            </a:fld>
            <a:endParaRPr lang="en-US" dirty="0"/>
          </a:p>
        </p:txBody>
      </p:sp>
    </p:spTree>
  </p:cSld>
  <p:clrMapOvr>
    <a:masterClrMapping/>
  </p:clrMapOvr>
  <p:transition>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21FB56D-3F69-4392-9BD4-99A9C364A012}" type="slidenum">
              <a:rPr lang="en-US"/>
              <a:pPr>
                <a:defRPr/>
              </a:pPr>
              <a:t>‹#›</a:t>
            </a:fld>
            <a:endParaRPr lang="en-US" dirty="0"/>
          </a:p>
        </p:txBody>
      </p:sp>
    </p:spTree>
  </p:cSld>
  <p:clrMapOvr>
    <a:masterClrMapping/>
  </p:clrMapOvr>
  <p:transition>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25C06ABB-355E-43E1-8B33-6BBFD1D3B264}" type="slidenum">
              <a:rPr lang="en-US"/>
              <a:pPr>
                <a:defRPr/>
              </a:pPr>
              <a:t>‹#›</a:t>
            </a:fld>
            <a:endParaRPr lang="en-US" dirty="0"/>
          </a:p>
        </p:txBody>
      </p:sp>
    </p:spTree>
  </p:cSld>
  <p:clrMapOvr>
    <a:masterClrMapping/>
  </p:clrMapOvr>
  <p:transition>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708E3CB2-2EF5-411F-AEF0-2524E8935781}" type="slidenum">
              <a:rPr lang="en-US"/>
              <a:pPr>
                <a:defRPr/>
              </a:pPr>
              <a:t>‹#›</a:t>
            </a:fld>
            <a:endParaRPr lang="en-US" dirty="0"/>
          </a:p>
        </p:txBody>
      </p:sp>
    </p:spTree>
  </p:cSld>
  <p:clrMapOvr>
    <a:masterClrMapping/>
  </p:clrMapOvr>
  <p:transition>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163F3BD0-5098-4869-B04F-DC72A3631331}" type="slidenum">
              <a:rPr lang="en-US"/>
              <a:pPr>
                <a:defRPr/>
              </a:pPr>
              <a:t>‹#›</a:t>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B97D058-4E53-4BFC-A613-45B34F90F394}" type="slidenum">
              <a:rPr lang="en-US" smtClean="0"/>
              <a:pPr>
                <a:defRPr/>
              </a:pPr>
              <a:t>‹#›</a:t>
            </a:fld>
            <a:endParaRPr lang="en-US"/>
          </a:p>
        </p:txBody>
      </p:sp>
    </p:spTree>
    <p:extLst>
      <p:ext uri="{BB962C8B-B14F-4D97-AF65-F5344CB8AC3E}">
        <p14:creationId xmlns:p14="http://schemas.microsoft.com/office/powerpoint/2010/main" xmlns="" val="3248743959"/>
      </p:ext>
    </p:extLst>
  </p:cSld>
  <p:clrMapOvr>
    <a:masterClrMapping/>
  </p:clrMapOvr>
  <p:transition>
    <p:wipe dir="d"/>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8C27EB48-FB9E-4583-8C9D-134037A7529E}" type="slidenum">
              <a:rPr lang="en-US"/>
              <a:pPr>
                <a:defRPr/>
              </a:pPr>
              <a:t>‹#›</a:t>
            </a:fld>
            <a:endParaRPr lang="en-US" dirty="0"/>
          </a:p>
        </p:txBody>
      </p:sp>
    </p:spTree>
  </p:cSld>
  <p:clrMapOvr>
    <a:masterClrMapping/>
  </p:clrMapOvr>
  <p:transition>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63432F84-207C-4B2E-85D8-4DF93D97AF2A}" type="slidenum">
              <a:rPr lang="en-US"/>
              <a:pPr>
                <a:defRPr/>
              </a:pPr>
              <a:t>‹#›</a:t>
            </a:fld>
            <a:endParaRPr lang="en-US" dirty="0"/>
          </a:p>
        </p:txBody>
      </p:sp>
    </p:spTree>
  </p:cSld>
  <p:clrMapOvr>
    <a:masterClrMapping/>
  </p:clrMapOvr>
  <p:transition>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CEFE854-7DB1-407F-8529-4A1A204A036E}" type="slidenum">
              <a:rPr lang="en-US"/>
              <a:pPr>
                <a:defRPr/>
              </a:pPr>
              <a:t>‹#›</a:t>
            </a:fld>
            <a:endParaRPr lang="en-US" dirty="0"/>
          </a:p>
        </p:txBody>
      </p:sp>
    </p:spTree>
  </p:cSld>
  <p:clrMapOvr>
    <a:masterClrMapping/>
  </p:clrMapOvr>
  <p:transition>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665D2F49-923F-4C23-AAD0-FE56C352F72B}" type="slidenum">
              <a:rPr lang="en-US"/>
              <a:pPr>
                <a:defRPr/>
              </a:pPr>
              <a:t>‹#›</a:t>
            </a:fld>
            <a:endParaRPr lang="en-US" dirty="0"/>
          </a:p>
        </p:txBody>
      </p:sp>
    </p:spTree>
  </p:cSld>
  <p:clrMapOvr>
    <a:masterClrMapping/>
  </p:clrMapOvr>
  <p:transition>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0D036A04-3A3B-433F-9AA9-981366FD8FC4}" type="slidenum">
              <a:rPr lang="en-US"/>
              <a:pPr>
                <a:defRPr/>
              </a:pPr>
              <a:t>‹#›</a:t>
            </a:fld>
            <a:endParaRPr lang="en-US" dirty="0"/>
          </a:p>
        </p:txBody>
      </p:sp>
    </p:spTree>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6DFCF2E0-EDC7-4E27-A9B2-6F12B9235FCA}" type="slidenum">
              <a:rPr lang="en-US"/>
              <a:pPr>
                <a:defRPr/>
              </a:pPr>
              <a:t>‹#›</a:t>
            </a:fld>
            <a:endParaRPr lang="en-US" dirty="0"/>
          </a:p>
        </p:txBody>
      </p:sp>
    </p:spTree>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D3249A3-E245-4BF2-B761-13A0F61994CA}" type="slidenum">
              <a:rPr lang="en-US"/>
              <a:pPr/>
              <a:t>‹#›</a:t>
            </a:fld>
            <a:endParaRPr lang="en-US" dirty="0"/>
          </a:p>
        </p:txBody>
      </p:sp>
    </p:spTree>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B51860-029C-49D1-A417-8A0D366B530B}" type="slidenum">
              <a:rPr lang="en-US"/>
              <a:pPr/>
              <a:t>‹#›</a:t>
            </a:fld>
            <a:endParaRPr lang="en-US" dirty="0"/>
          </a:p>
        </p:txBody>
      </p:sp>
    </p:spTree>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CEEF7D3-E961-447F-AAB3-A787735D06D4}" type="slidenum">
              <a:rPr lang="en-US"/>
              <a:pPr/>
              <a:t>‹#›</a:t>
            </a:fld>
            <a:endParaRPr lang="en-US" dirty="0"/>
          </a:p>
        </p:txBody>
      </p:sp>
    </p:spTree>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FE5721E-2990-43A0-8A1E-641E38609D71}" type="slidenum">
              <a:rPr lang="en-US"/>
              <a:pPr/>
              <a:t>‹#›</a:t>
            </a:fld>
            <a:endParaRPr lang="en-US"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D27F492-A841-4D4B-8247-2C1991C4A7E5}" type="slidenum">
              <a:rPr lang="en-US" smtClean="0"/>
              <a:pPr>
                <a:defRPr/>
              </a:pPr>
              <a:t>‹#›</a:t>
            </a:fld>
            <a:endParaRPr lang="en-US"/>
          </a:p>
        </p:txBody>
      </p:sp>
    </p:spTree>
    <p:extLst>
      <p:ext uri="{BB962C8B-B14F-4D97-AF65-F5344CB8AC3E}">
        <p14:creationId xmlns:p14="http://schemas.microsoft.com/office/powerpoint/2010/main" xmlns="" val="142494866"/>
      </p:ext>
    </p:extLst>
  </p:cSld>
  <p:clrMapOvr>
    <a:masterClrMapping/>
  </p:clrMapOvr>
  <p:transition>
    <p:wipe dir="d"/>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0AC4E2A-07BC-4A31-B8C7-84E755D8647F}" type="slidenum">
              <a:rPr lang="en-US"/>
              <a:pPr/>
              <a:t>‹#›</a:t>
            </a:fld>
            <a:endParaRPr lang="en-US" dirty="0"/>
          </a:p>
        </p:txBody>
      </p:sp>
    </p:spTree>
  </p:cSld>
  <p:clrMapOvr>
    <a:masterClrMapping/>
  </p:clrMapOvr>
  <p:transition>
    <p:wipe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4285B3E-0A31-4511-976C-0427A915AA4B}" type="slidenum">
              <a:rPr lang="en-US"/>
              <a:pPr/>
              <a:t>‹#›</a:t>
            </a:fld>
            <a:endParaRPr lang="en-US" dirty="0"/>
          </a:p>
        </p:txBody>
      </p:sp>
    </p:spTree>
  </p:cSld>
  <p:clrMapOvr>
    <a:masterClrMapping/>
  </p:clrMapOvr>
  <p:transition>
    <p:wipe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70B7F12-1968-485C-B462-63165ADE880B}" type="slidenum">
              <a:rPr lang="en-US"/>
              <a:pPr/>
              <a:t>‹#›</a:t>
            </a:fld>
            <a:endParaRPr lang="en-US" dirty="0"/>
          </a:p>
        </p:txBody>
      </p:sp>
    </p:spTree>
  </p:cSld>
  <p:clrMapOvr>
    <a:masterClrMapping/>
  </p:clrMapOvr>
  <p:transition>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3491FA-B373-4056-AE56-5E15B3005758}" type="slidenum">
              <a:rPr lang="en-US"/>
              <a:pPr/>
              <a:t>‹#›</a:t>
            </a:fld>
            <a:endParaRPr lang="en-US" dirty="0"/>
          </a:p>
        </p:txBody>
      </p:sp>
    </p:spTree>
  </p:cSld>
  <p:clrMapOvr>
    <a:masterClrMapping/>
  </p:clrMapOvr>
  <p:transition>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BC7F8E-02E9-44BB-A7F0-17CBD922E290}" type="slidenum">
              <a:rPr lang="en-US"/>
              <a:pPr/>
              <a:t>‹#›</a:t>
            </a:fld>
            <a:endParaRPr lang="en-US" dirty="0"/>
          </a:p>
        </p:txBody>
      </p:sp>
    </p:spTree>
  </p:cSld>
  <p:clrMapOvr>
    <a:masterClrMapping/>
  </p:clrMapOvr>
  <p:transition>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AABC27C-FE89-4838-AE02-ED02F276ECAF}" type="slidenum">
              <a:rPr lang="en-US"/>
              <a:pPr/>
              <a:t>‹#›</a:t>
            </a:fld>
            <a:endParaRPr lang="en-US" dirty="0"/>
          </a:p>
        </p:txBody>
      </p:sp>
    </p:spTree>
  </p:cSld>
  <p:clrMapOvr>
    <a:masterClrMapping/>
  </p:clrMapOvr>
  <p:transition>
    <p:wipe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D2FA29B-F249-4546-91F6-759A5FE4D76D}" type="slidenum">
              <a:rPr lang="en-US"/>
              <a:pPr/>
              <a:t>‹#›</a:t>
            </a:fld>
            <a:endParaRPr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7.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8.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jpeg"/><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5.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7.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8.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32482-26E9-4AD5-A0DB-05A87FA9B2E4}" type="datetimeFigureOut">
              <a:rPr lang="en-US" smtClean="0"/>
              <a:pPr/>
              <a:t>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C9E003-B18E-4471-BC15-C856FE496E4E}" type="slidenum">
              <a:rPr lang="en-US" smtClean="0"/>
              <a:pPr>
                <a:defRPr/>
              </a:pPr>
              <a:t>‹#›</a:t>
            </a:fld>
            <a:endParaRPr lang="en-US"/>
          </a:p>
        </p:txBody>
      </p:sp>
      <p:sp>
        <p:nvSpPr>
          <p:cNvPr id="8" name="Rectangle 7"/>
          <p:cNvSpPr/>
          <p:nvPr/>
        </p:nvSpPr>
        <p:spPr>
          <a:xfrm>
            <a:off x="1420283" y="1001078"/>
            <a:ext cx="6303434" cy="45719"/>
          </a:xfrm>
          <a:prstGeom prst="rect">
            <a:avLst/>
          </a:prstGeom>
          <a:gradFill>
            <a:gsLst>
              <a:gs pos="0">
                <a:srgbClr val="62DD48">
                  <a:alpha val="0"/>
                </a:srgbClr>
              </a:gs>
              <a:gs pos="100000">
                <a:srgbClr val="62DD48">
                  <a:alpha val="0"/>
                </a:srgbClr>
              </a:gs>
              <a:gs pos="50000">
                <a:schemeClr val="bg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PI_logo_footer.jpg"/>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942667" y="6236262"/>
            <a:ext cx="1814490" cy="390077"/>
          </a:xfrm>
          <a:prstGeom prst="rect">
            <a:avLst/>
          </a:prstGeom>
        </p:spPr>
      </p:pic>
      <p:pic>
        <p:nvPicPr>
          <p:cNvPr id="16" name="Picture 15" descr="blue-arrow-top-down.png"/>
          <p:cNvPicPr>
            <a:picLocks/>
          </p:cNvPicPr>
          <p:nvPr/>
        </p:nvPicPr>
        <p:blipFill>
          <a:blip r:embed="rId18" cstate="print">
            <a:extLst>
              <a:ext uri="{28A0092B-C50C-407E-A947-70E740481C1C}">
                <a14:useLocalDpi xmlns:a14="http://schemas.microsoft.com/office/drawing/2010/main" xmlns="" val="0"/>
              </a:ext>
            </a:extLst>
          </a:blip>
          <a:stretch>
            <a:fillRect/>
          </a:stretch>
        </p:blipFill>
        <p:spPr>
          <a:xfrm>
            <a:off x="3681413" y="-371424"/>
            <a:ext cx="1781175" cy="662813"/>
          </a:xfrm>
          <a:prstGeom prst="rect">
            <a:avLst/>
          </a:prstGeom>
        </p:spPr>
      </p:pic>
    </p:spTree>
    <p:extLst>
      <p:ext uri="{BB962C8B-B14F-4D97-AF65-F5344CB8AC3E}">
        <p14:creationId xmlns:p14="http://schemas.microsoft.com/office/powerpoint/2010/main" xmlns="" val="2692111089"/>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Lst>
  <p:transition>
    <p:wipe dir="d"/>
  </p:transition>
  <p:timing>
    <p:tnLst>
      <p:par>
        <p:cTn id="1" dur="indefinite" restart="never" nodeType="tmRoot"/>
      </p:par>
    </p:tnLst>
  </p:timing>
  <p:txStyles>
    <p:titleStyle>
      <a:lvl1pPr algn="ctr" defTabSz="457200" rtl="0" eaLnBrk="1" latinLnBrk="0" hangingPunct="1">
        <a:spcBef>
          <a:spcPct val="0"/>
        </a:spcBef>
        <a:buNone/>
        <a:defRPr sz="4800" b="0" i="0" kern="1200">
          <a:solidFill>
            <a:srgbClr val="07838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ransition>
    <p:wipe dir="d"/>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sldNum" sz="quarter" idx="4"/>
          </p:nvPr>
        </p:nvSpPr>
        <p:spPr bwMode="auto">
          <a:xfrm>
            <a:off x="7696200" y="6400800"/>
            <a:ext cx="1260475"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hlink"/>
                </a:solidFill>
              </a:defRPr>
            </a:lvl1pPr>
          </a:lstStyle>
          <a:p>
            <a:pPr>
              <a:defRPr/>
            </a:pPr>
            <a:fld id="{17BE8B39-E8A0-4E5D-9CAB-A2CD68AAD72C}" type="slidenum">
              <a:rPr lang="en-US"/>
              <a:pPr>
                <a:defRPr/>
              </a:pPr>
              <a:t>‹#›</a:t>
            </a:fld>
            <a:endParaRPr lang="en-US" dirty="0"/>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ChangeArrowheads="1"/>
          </p:cNvSpPr>
          <p:nvPr/>
        </p:nvSpPr>
        <p:spPr bwMode="auto">
          <a:xfrm>
            <a:off x="6553200" y="6245225"/>
            <a:ext cx="2133600" cy="476250"/>
          </a:xfrm>
          <a:prstGeom prst="rect">
            <a:avLst/>
          </a:prstGeom>
          <a:noFill/>
          <a:ln w="9525">
            <a:noFill/>
            <a:miter lim="800000"/>
            <a:headEnd/>
            <a:tailEnd/>
          </a:ln>
          <a:effectLst/>
        </p:spPr>
        <p:txBody>
          <a:bodyPr/>
          <a:lstStyle/>
          <a:p>
            <a:pPr algn="r"/>
            <a:fld id="{1D942F54-119E-4A9E-8DEC-26F5533DC478}" type="slidenum">
              <a:rPr lang="en-US" sz="1400"/>
              <a:pPr algn="r"/>
              <a:t>‹#›</a:t>
            </a:fld>
            <a:endParaRPr lang="en-US" sz="1400" dirty="0"/>
          </a:p>
        </p:txBody>
      </p:sp>
      <p:sp>
        <p:nvSpPr>
          <p:cNvPr id="6149" name="Rectangle 11"/>
          <p:cNvSpPr>
            <a:spLocks noGrp="1" noChangeArrowheads="1"/>
          </p:cNvSpPr>
          <p:nvPr>
            <p:ph type="title"/>
          </p:nvPr>
        </p:nvSpPr>
        <p:spPr bwMode="auto">
          <a:xfrm>
            <a:off x="1371600" y="274638"/>
            <a:ext cx="7315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ransition>
    <p:wipe dir="d"/>
  </p:transition>
  <p:txStyles>
    <p:titleStyle>
      <a:lvl1pPr algn="r" rtl="0" eaLnBrk="1" fontAlgn="base" hangingPunct="1">
        <a:spcBef>
          <a:spcPct val="0"/>
        </a:spcBef>
        <a:spcAft>
          <a:spcPct val="0"/>
        </a:spcAft>
        <a:defRPr sz="3200" b="1">
          <a:solidFill>
            <a:srgbClr val="008080"/>
          </a:solidFill>
          <a:latin typeface="+mj-lt"/>
          <a:ea typeface="+mj-ea"/>
          <a:cs typeface="+mj-cs"/>
        </a:defRPr>
      </a:lvl1pPr>
      <a:lvl2pPr algn="r" rtl="0" eaLnBrk="1" fontAlgn="base" hangingPunct="1">
        <a:spcBef>
          <a:spcPct val="0"/>
        </a:spcBef>
        <a:spcAft>
          <a:spcPct val="0"/>
        </a:spcAft>
        <a:defRPr sz="3200" b="1">
          <a:solidFill>
            <a:srgbClr val="008080"/>
          </a:solidFill>
          <a:latin typeface="Arial" charset="0"/>
        </a:defRPr>
      </a:lvl2pPr>
      <a:lvl3pPr algn="r" rtl="0" eaLnBrk="1" fontAlgn="base" hangingPunct="1">
        <a:spcBef>
          <a:spcPct val="0"/>
        </a:spcBef>
        <a:spcAft>
          <a:spcPct val="0"/>
        </a:spcAft>
        <a:defRPr sz="3200" b="1">
          <a:solidFill>
            <a:srgbClr val="008080"/>
          </a:solidFill>
          <a:latin typeface="Arial" charset="0"/>
        </a:defRPr>
      </a:lvl3pPr>
      <a:lvl4pPr algn="r" rtl="0" eaLnBrk="1" fontAlgn="base" hangingPunct="1">
        <a:spcBef>
          <a:spcPct val="0"/>
        </a:spcBef>
        <a:spcAft>
          <a:spcPct val="0"/>
        </a:spcAft>
        <a:defRPr sz="3200" b="1">
          <a:solidFill>
            <a:srgbClr val="008080"/>
          </a:solidFill>
          <a:latin typeface="Arial" charset="0"/>
        </a:defRPr>
      </a:lvl4pPr>
      <a:lvl5pPr algn="r" rtl="0" eaLnBrk="1" fontAlgn="base" hangingPunct="1">
        <a:spcBef>
          <a:spcPct val="0"/>
        </a:spcBef>
        <a:spcAft>
          <a:spcPct val="0"/>
        </a:spcAft>
        <a:defRPr sz="3200" b="1">
          <a:solidFill>
            <a:srgbClr val="008080"/>
          </a:solidFill>
          <a:latin typeface="Arial" charset="0"/>
        </a:defRPr>
      </a:lvl5pPr>
      <a:lvl6pPr marL="457200" algn="r" rtl="0" eaLnBrk="1" fontAlgn="base" hangingPunct="1">
        <a:spcBef>
          <a:spcPct val="0"/>
        </a:spcBef>
        <a:spcAft>
          <a:spcPct val="0"/>
        </a:spcAft>
        <a:defRPr sz="3200" b="1">
          <a:solidFill>
            <a:srgbClr val="008080"/>
          </a:solidFill>
          <a:latin typeface="Arial" charset="0"/>
        </a:defRPr>
      </a:lvl6pPr>
      <a:lvl7pPr marL="914400" algn="r" rtl="0" eaLnBrk="1" fontAlgn="base" hangingPunct="1">
        <a:spcBef>
          <a:spcPct val="0"/>
        </a:spcBef>
        <a:spcAft>
          <a:spcPct val="0"/>
        </a:spcAft>
        <a:defRPr sz="3200" b="1">
          <a:solidFill>
            <a:srgbClr val="008080"/>
          </a:solidFill>
          <a:latin typeface="Arial" charset="0"/>
        </a:defRPr>
      </a:lvl7pPr>
      <a:lvl8pPr marL="1371600" algn="r" rtl="0" eaLnBrk="1" fontAlgn="base" hangingPunct="1">
        <a:spcBef>
          <a:spcPct val="0"/>
        </a:spcBef>
        <a:spcAft>
          <a:spcPct val="0"/>
        </a:spcAft>
        <a:defRPr sz="3200" b="1">
          <a:solidFill>
            <a:srgbClr val="008080"/>
          </a:solidFill>
          <a:latin typeface="Arial" charset="0"/>
        </a:defRPr>
      </a:lvl8pPr>
      <a:lvl9pPr marL="1828800" algn="r" rtl="0" eaLnBrk="1" fontAlgn="base" hangingPunct="1">
        <a:spcBef>
          <a:spcPct val="0"/>
        </a:spcBef>
        <a:spcAft>
          <a:spcPct val="0"/>
        </a:spcAft>
        <a:defRPr sz="3200" b="1">
          <a:solidFill>
            <a:srgbClr val="008080"/>
          </a:solidFill>
          <a:latin typeface="Arial" charset="0"/>
        </a:defRPr>
      </a:lvl9pPr>
    </p:titleStyle>
    <p:bodyStyle>
      <a:lvl1pPr marL="342900" indent="-342900" algn="l" rtl="0" eaLnBrk="1" fontAlgn="base" hangingPunct="1">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80"/>
        </a:buClr>
        <a:buChar char="–"/>
        <a:defRPr sz="2800">
          <a:solidFill>
            <a:schemeClr val="tx1"/>
          </a:solidFill>
          <a:latin typeface="+mn-lt"/>
        </a:defRPr>
      </a:lvl2pPr>
      <a:lvl3pPr marL="1143000" indent="-228600" algn="l" rtl="0" eaLnBrk="1" fontAlgn="base" hangingPunct="1">
        <a:spcBef>
          <a:spcPct val="20000"/>
        </a:spcBef>
        <a:spcAft>
          <a:spcPct val="0"/>
        </a:spcAft>
        <a:buClr>
          <a:srgbClr val="FFCC00"/>
        </a:buClr>
        <a:buChar char="•"/>
        <a:defRPr sz="2400">
          <a:solidFill>
            <a:schemeClr val="tx1"/>
          </a:solidFill>
          <a:latin typeface="+mn-lt"/>
        </a:defRPr>
      </a:lvl3pPr>
      <a:lvl4pPr marL="1600200" indent="-228600" algn="l" rtl="0" eaLnBrk="1" fontAlgn="base" hangingPunct="1">
        <a:spcBef>
          <a:spcPct val="20000"/>
        </a:spcBef>
        <a:spcAft>
          <a:spcPct val="0"/>
        </a:spcAft>
        <a:buClr>
          <a:srgbClr val="0066CC"/>
        </a:buClr>
        <a:buChar char="–"/>
        <a:defRPr sz="2000">
          <a:solidFill>
            <a:schemeClr val="tx1"/>
          </a:solidFill>
          <a:latin typeface="+mn-lt"/>
        </a:defRPr>
      </a:lvl4pPr>
      <a:lvl5pPr marL="20574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1" name="Rectangle 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FA228B2-E735-4954-AC48-25B4B6C3BED5}" type="slidenum">
              <a:rPr lang="en-US"/>
              <a:pPr/>
              <a:t>‹#›</a:t>
            </a:fld>
            <a:endParaRPr lang="en-US" dirty="0"/>
          </a:p>
        </p:txBody>
      </p:sp>
      <p:sp>
        <p:nvSpPr>
          <p:cNvPr id="16389" name="Rectangle 5"/>
          <p:cNvSpPr>
            <a:spLocks noChangeArrowheads="1"/>
          </p:cNvSpPr>
          <p:nvPr/>
        </p:nvSpPr>
        <p:spPr bwMode="auto">
          <a:xfrm>
            <a:off x="7696200" y="6400800"/>
            <a:ext cx="1260475" cy="331788"/>
          </a:xfrm>
          <a:prstGeom prst="rect">
            <a:avLst/>
          </a:prstGeom>
          <a:noFill/>
          <a:ln w="9525">
            <a:noFill/>
            <a:miter lim="800000"/>
            <a:headEnd/>
            <a:tailEnd/>
          </a:ln>
        </p:spPr>
        <p:txBody>
          <a:bodyPr/>
          <a:lstStyle>
            <a:lvl1pPr algn="r">
              <a:defRPr sz="1400" b="1">
                <a:solidFill>
                  <a:schemeClr val="hlink"/>
                </a:solidFill>
              </a:defRPr>
            </a:lvl1pPr>
          </a:lstStyle>
          <a:p>
            <a:pPr>
              <a:defRPr/>
            </a:pPr>
            <a:fld id="{8FAADD45-1A91-4100-9B2C-7F279E81F08E}" type="slidenum">
              <a:rPr lang="en-US"/>
              <a:pPr>
                <a:defRPr/>
              </a:pPr>
              <a:t>‹#›</a:t>
            </a:fld>
            <a:endParaRPr lang="en-US" dirty="0"/>
          </a:p>
        </p:txBody>
      </p:sp>
      <p:sp>
        <p:nvSpPr>
          <p:cNvPr id="7173" name="Rectangle 11"/>
          <p:cNvSpPr>
            <a:spLocks noGrp="1" noChangeArrowheads="1"/>
          </p:cNvSpPr>
          <p:nvPr>
            <p:ph type="title"/>
          </p:nvPr>
        </p:nvSpPr>
        <p:spPr bwMode="auto">
          <a:xfrm>
            <a:off x="1371600" y="274638"/>
            <a:ext cx="7315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ransition>
    <p:wipe dir="d"/>
  </p:transition>
  <p:txStyles>
    <p:titleStyle>
      <a:lvl1pPr algn="r" rtl="0" eaLnBrk="1" fontAlgn="base" hangingPunct="1">
        <a:spcBef>
          <a:spcPct val="0"/>
        </a:spcBef>
        <a:spcAft>
          <a:spcPct val="0"/>
        </a:spcAft>
        <a:defRPr sz="3200" b="1">
          <a:solidFill>
            <a:srgbClr val="008080"/>
          </a:solidFill>
          <a:latin typeface="+mj-lt"/>
          <a:ea typeface="+mj-ea"/>
          <a:cs typeface="+mj-cs"/>
        </a:defRPr>
      </a:lvl1pPr>
      <a:lvl2pPr algn="r" rtl="0" eaLnBrk="1" fontAlgn="base" hangingPunct="1">
        <a:spcBef>
          <a:spcPct val="0"/>
        </a:spcBef>
        <a:spcAft>
          <a:spcPct val="0"/>
        </a:spcAft>
        <a:defRPr sz="3200" b="1">
          <a:solidFill>
            <a:srgbClr val="008080"/>
          </a:solidFill>
          <a:latin typeface="Arial" charset="0"/>
        </a:defRPr>
      </a:lvl2pPr>
      <a:lvl3pPr algn="r" rtl="0" eaLnBrk="1" fontAlgn="base" hangingPunct="1">
        <a:spcBef>
          <a:spcPct val="0"/>
        </a:spcBef>
        <a:spcAft>
          <a:spcPct val="0"/>
        </a:spcAft>
        <a:defRPr sz="3200" b="1">
          <a:solidFill>
            <a:srgbClr val="008080"/>
          </a:solidFill>
          <a:latin typeface="Arial" charset="0"/>
        </a:defRPr>
      </a:lvl3pPr>
      <a:lvl4pPr algn="r" rtl="0" eaLnBrk="1" fontAlgn="base" hangingPunct="1">
        <a:spcBef>
          <a:spcPct val="0"/>
        </a:spcBef>
        <a:spcAft>
          <a:spcPct val="0"/>
        </a:spcAft>
        <a:defRPr sz="3200" b="1">
          <a:solidFill>
            <a:srgbClr val="008080"/>
          </a:solidFill>
          <a:latin typeface="Arial" charset="0"/>
        </a:defRPr>
      </a:lvl4pPr>
      <a:lvl5pPr algn="r" rtl="0" eaLnBrk="1" fontAlgn="base" hangingPunct="1">
        <a:spcBef>
          <a:spcPct val="0"/>
        </a:spcBef>
        <a:spcAft>
          <a:spcPct val="0"/>
        </a:spcAft>
        <a:defRPr sz="3200" b="1">
          <a:solidFill>
            <a:srgbClr val="008080"/>
          </a:solidFill>
          <a:latin typeface="Arial" charset="0"/>
        </a:defRPr>
      </a:lvl5pPr>
      <a:lvl6pPr marL="457200" algn="r" rtl="0" eaLnBrk="1" fontAlgn="base" hangingPunct="1">
        <a:spcBef>
          <a:spcPct val="0"/>
        </a:spcBef>
        <a:spcAft>
          <a:spcPct val="0"/>
        </a:spcAft>
        <a:defRPr sz="3200" b="1">
          <a:solidFill>
            <a:srgbClr val="008080"/>
          </a:solidFill>
          <a:latin typeface="Arial" charset="0"/>
        </a:defRPr>
      </a:lvl6pPr>
      <a:lvl7pPr marL="914400" algn="r" rtl="0" eaLnBrk="1" fontAlgn="base" hangingPunct="1">
        <a:spcBef>
          <a:spcPct val="0"/>
        </a:spcBef>
        <a:spcAft>
          <a:spcPct val="0"/>
        </a:spcAft>
        <a:defRPr sz="3200" b="1">
          <a:solidFill>
            <a:srgbClr val="008080"/>
          </a:solidFill>
          <a:latin typeface="Arial" charset="0"/>
        </a:defRPr>
      </a:lvl7pPr>
      <a:lvl8pPr marL="1371600" algn="r" rtl="0" eaLnBrk="1" fontAlgn="base" hangingPunct="1">
        <a:spcBef>
          <a:spcPct val="0"/>
        </a:spcBef>
        <a:spcAft>
          <a:spcPct val="0"/>
        </a:spcAft>
        <a:defRPr sz="3200" b="1">
          <a:solidFill>
            <a:srgbClr val="008080"/>
          </a:solidFill>
          <a:latin typeface="Arial" charset="0"/>
        </a:defRPr>
      </a:lvl8pPr>
      <a:lvl9pPr marL="1828800" algn="r" rtl="0" eaLnBrk="1" fontAlgn="base" hangingPunct="1">
        <a:spcBef>
          <a:spcPct val="0"/>
        </a:spcBef>
        <a:spcAft>
          <a:spcPct val="0"/>
        </a:spcAft>
        <a:defRPr sz="3200" b="1">
          <a:solidFill>
            <a:srgbClr val="008080"/>
          </a:solidFill>
          <a:latin typeface="Arial" charset="0"/>
        </a:defRPr>
      </a:lvl9pPr>
    </p:titleStyle>
    <p:bodyStyle>
      <a:lvl1pPr marL="342900" indent="-342900" algn="l" rtl="0" eaLnBrk="1" fontAlgn="base" hangingPunct="1">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80"/>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FFCC00"/>
        </a:buClr>
        <a:buChar char="•"/>
        <a:defRPr sz="2400">
          <a:solidFill>
            <a:schemeClr val="tx1"/>
          </a:solidFill>
          <a:latin typeface="+mn-lt"/>
        </a:defRPr>
      </a:lvl3pPr>
      <a:lvl4pPr marL="1600200" indent="-228600" algn="l" rtl="0" eaLnBrk="1" fontAlgn="base" hangingPunct="1">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32482-26E9-4AD5-A0DB-05A87FA9B2E4}" type="datetimeFigureOut">
              <a:rPr lang="en-US" smtClean="0"/>
              <a:pPr/>
              <a:t>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C9E003-B18E-4471-BC15-C856FE496E4E}" type="slidenum">
              <a:rPr lang="en-US" smtClean="0"/>
              <a:pPr>
                <a:defRPr/>
              </a:pPr>
              <a:t>‹#›</a:t>
            </a:fld>
            <a:endParaRPr lang="en-US"/>
          </a:p>
        </p:txBody>
      </p:sp>
      <p:sp>
        <p:nvSpPr>
          <p:cNvPr id="8" name="Rectangle 7"/>
          <p:cNvSpPr/>
          <p:nvPr/>
        </p:nvSpPr>
        <p:spPr>
          <a:xfrm>
            <a:off x="1420283" y="1001078"/>
            <a:ext cx="6303434" cy="45719"/>
          </a:xfrm>
          <a:prstGeom prst="rect">
            <a:avLst/>
          </a:prstGeom>
          <a:gradFill>
            <a:gsLst>
              <a:gs pos="0">
                <a:srgbClr val="62DD48">
                  <a:alpha val="0"/>
                </a:srgbClr>
              </a:gs>
              <a:gs pos="100000">
                <a:srgbClr val="62DD48">
                  <a:alpha val="0"/>
                </a:srgbClr>
              </a:gs>
              <a:gs pos="50000">
                <a:schemeClr val="bg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PI_logo_footer.jpg"/>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942667" y="6236262"/>
            <a:ext cx="1814490" cy="390077"/>
          </a:xfrm>
          <a:prstGeom prst="rect">
            <a:avLst/>
          </a:prstGeom>
        </p:spPr>
      </p:pic>
      <p:pic>
        <p:nvPicPr>
          <p:cNvPr id="16" name="Picture 15" descr="blue-arrow-top-down.png"/>
          <p:cNvPicPr>
            <a:picLocks/>
          </p:cNvPicPr>
          <p:nvPr/>
        </p:nvPicPr>
        <p:blipFill>
          <a:blip r:embed="rId18" cstate="print">
            <a:extLst>
              <a:ext uri="{28A0092B-C50C-407E-A947-70E740481C1C}">
                <a14:useLocalDpi xmlns:a14="http://schemas.microsoft.com/office/drawing/2010/main" xmlns="" val="0"/>
              </a:ext>
            </a:extLst>
          </a:blip>
          <a:stretch>
            <a:fillRect/>
          </a:stretch>
        </p:blipFill>
        <p:spPr>
          <a:xfrm>
            <a:off x="3681413" y="-371424"/>
            <a:ext cx="1781175" cy="662813"/>
          </a:xfrm>
          <a:prstGeom prst="rect">
            <a:avLst/>
          </a:prstGeom>
        </p:spPr>
      </p:pic>
    </p:spTree>
    <p:extLst>
      <p:ext uri="{BB962C8B-B14F-4D97-AF65-F5344CB8AC3E}">
        <p14:creationId xmlns:p14="http://schemas.microsoft.com/office/powerpoint/2010/main" xmlns="" val="2692111089"/>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Lst>
  <p:transition>
    <p:wipe dir="d"/>
  </p:transition>
  <p:timing>
    <p:tnLst>
      <p:par>
        <p:cTn id="1" dur="indefinite" restart="never" nodeType="tmRoot"/>
      </p:par>
    </p:tnLst>
  </p:timing>
  <p:txStyles>
    <p:titleStyle>
      <a:lvl1pPr algn="ctr" defTabSz="457200" rtl="0" eaLnBrk="1" latinLnBrk="0" hangingPunct="1">
        <a:spcBef>
          <a:spcPct val="0"/>
        </a:spcBef>
        <a:buNone/>
        <a:defRPr sz="4800" b="0" i="0" kern="1200">
          <a:solidFill>
            <a:srgbClr val="07838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ransition>
    <p:wipe dir="d"/>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sldNum" sz="quarter" idx="4"/>
          </p:nvPr>
        </p:nvSpPr>
        <p:spPr bwMode="auto">
          <a:xfrm>
            <a:off x="7696200" y="6400800"/>
            <a:ext cx="1260475"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hlink"/>
                </a:solidFill>
              </a:defRPr>
            </a:lvl1pPr>
          </a:lstStyle>
          <a:p>
            <a:pPr>
              <a:defRPr/>
            </a:pPr>
            <a:fld id="{17BE8B39-E8A0-4E5D-9CAB-A2CD68AAD72C}" type="slidenum">
              <a:rPr lang="en-US"/>
              <a:pPr>
                <a:defRPr/>
              </a:pPr>
              <a:t>‹#›</a:t>
            </a:fld>
            <a:endParaRPr lang="en-US" dirty="0"/>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ChangeArrowheads="1"/>
          </p:cNvSpPr>
          <p:nvPr/>
        </p:nvSpPr>
        <p:spPr bwMode="auto">
          <a:xfrm>
            <a:off x="6553200" y="6245225"/>
            <a:ext cx="2133600" cy="476250"/>
          </a:xfrm>
          <a:prstGeom prst="rect">
            <a:avLst/>
          </a:prstGeom>
          <a:noFill/>
          <a:ln w="9525">
            <a:noFill/>
            <a:miter lim="800000"/>
            <a:headEnd/>
            <a:tailEnd/>
          </a:ln>
          <a:effectLst/>
        </p:spPr>
        <p:txBody>
          <a:bodyPr/>
          <a:lstStyle/>
          <a:p>
            <a:pPr algn="r"/>
            <a:fld id="{1D942F54-119E-4A9E-8DEC-26F5533DC478}" type="slidenum">
              <a:rPr lang="en-US" sz="1400"/>
              <a:pPr algn="r"/>
              <a:t>‹#›</a:t>
            </a:fld>
            <a:endParaRPr lang="en-US" sz="1400" dirty="0"/>
          </a:p>
        </p:txBody>
      </p:sp>
      <p:sp>
        <p:nvSpPr>
          <p:cNvPr id="6149" name="Rectangle 11"/>
          <p:cNvSpPr>
            <a:spLocks noGrp="1" noChangeArrowheads="1"/>
          </p:cNvSpPr>
          <p:nvPr>
            <p:ph type="title"/>
          </p:nvPr>
        </p:nvSpPr>
        <p:spPr bwMode="auto">
          <a:xfrm>
            <a:off x="1371600" y="274638"/>
            <a:ext cx="7315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ransition>
    <p:wipe dir="d"/>
  </p:transition>
  <p:txStyles>
    <p:titleStyle>
      <a:lvl1pPr algn="r" rtl="0" eaLnBrk="1" fontAlgn="base" hangingPunct="1">
        <a:spcBef>
          <a:spcPct val="0"/>
        </a:spcBef>
        <a:spcAft>
          <a:spcPct val="0"/>
        </a:spcAft>
        <a:defRPr sz="3200" b="1">
          <a:solidFill>
            <a:srgbClr val="008080"/>
          </a:solidFill>
          <a:latin typeface="+mj-lt"/>
          <a:ea typeface="+mj-ea"/>
          <a:cs typeface="+mj-cs"/>
        </a:defRPr>
      </a:lvl1pPr>
      <a:lvl2pPr algn="r" rtl="0" eaLnBrk="1" fontAlgn="base" hangingPunct="1">
        <a:spcBef>
          <a:spcPct val="0"/>
        </a:spcBef>
        <a:spcAft>
          <a:spcPct val="0"/>
        </a:spcAft>
        <a:defRPr sz="3200" b="1">
          <a:solidFill>
            <a:srgbClr val="008080"/>
          </a:solidFill>
          <a:latin typeface="Arial" charset="0"/>
        </a:defRPr>
      </a:lvl2pPr>
      <a:lvl3pPr algn="r" rtl="0" eaLnBrk="1" fontAlgn="base" hangingPunct="1">
        <a:spcBef>
          <a:spcPct val="0"/>
        </a:spcBef>
        <a:spcAft>
          <a:spcPct val="0"/>
        </a:spcAft>
        <a:defRPr sz="3200" b="1">
          <a:solidFill>
            <a:srgbClr val="008080"/>
          </a:solidFill>
          <a:latin typeface="Arial" charset="0"/>
        </a:defRPr>
      </a:lvl3pPr>
      <a:lvl4pPr algn="r" rtl="0" eaLnBrk="1" fontAlgn="base" hangingPunct="1">
        <a:spcBef>
          <a:spcPct val="0"/>
        </a:spcBef>
        <a:spcAft>
          <a:spcPct val="0"/>
        </a:spcAft>
        <a:defRPr sz="3200" b="1">
          <a:solidFill>
            <a:srgbClr val="008080"/>
          </a:solidFill>
          <a:latin typeface="Arial" charset="0"/>
        </a:defRPr>
      </a:lvl4pPr>
      <a:lvl5pPr algn="r" rtl="0" eaLnBrk="1" fontAlgn="base" hangingPunct="1">
        <a:spcBef>
          <a:spcPct val="0"/>
        </a:spcBef>
        <a:spcAft>
          <a:spcPct val="0"/>
        </a:spcAft>
        <a:defRPr sz="3200" b="1">
          <a:solidFill>
            <a:srgbClr val="008080"/>
          </a:solidFill>
          <a:latin typeface="Arial" charset="0"/>
        </a:defRPr>
      </a:lvl5pPr>
      <a:lvl6pPr marL="457200" algn="r" rtl="0" eaLnBrk="1" fontAlgn="base" hangingPunct="1">
        <a:spcBef>
          <a:spcPct val="0"/>
        </a:spcBef>
        <a:spcAft>
          <a:spcPct val="0"/>
        </a:spcAft>
        <a:defRPr sz="3200" b="1">
          <a:solidFill>
            <a:srgbClr val="008080"/>
          </a:solidFill>
          <a:latin typeface="Arial" charset="0"/>
        </a:defRPr>
      </a:lvl6pPr>
      <a:lvl7pPr marL="914400" algn="r" rtl="0" eaLnBrk="1" fontAlgn="base" hangingPunct="1">
        <a:spcBef>
          <a:spcPct val="0"/>
        </a:spcBef>
        <a:spcAft>
          <a:spcPct val="0"/>
        </a:spcAft>
        <a:defRPr sz="3200" b="1">
          <a:solidFill>
            <a:srgbClr val="008080"/>
          </a:solidFill>
          <a:latin typeface="Arial" charset="0"/>
        </a:defRPr>
      </a:lvl7pPr>
      <a:lvl8pPr marL="1371600" algn="r" rtl="0" eaLnBrk="1" fontAlgn="base" hangingPunct="1">
        <a:spcBef>
          <a:spcPct val="0"/>
        </a:spcBef>
        <a:spcAft>
          <a:spcPct val="0"/>
        </a:spcAft>
        <a:defRPr sz="3200" b="1">
          <a:solidFill>
            <a:srgbClr val="008080"/>
          </a:solidFill>
          <a:latin typeface="Arial" charset="0"/>
        </a:defRPr>
      </a:lvl8pPr>
      <a:lvl9pPr marL="1828800" algn="r" rtl="0" eaLnBrk="1" fontAlgn="base" hangingPunct="1">
        <a:spcBef>
          <a:spcPct val="0"/>
        </a:spcBef>
        <a:spcAft>
          <a:spcPct val="0"/>
        </a:spcAft>
        <a:defRPr sz="3200" b="1">
          <a:solidFill>
            <a:srgbClr val="008080"/>
          </a:solidFill>
          <a:latin typeface="Arial" charset="0"/>
        </a:defRPr>
      </a:lvl9pPr>
    </p:titleStyle>
    <p:bodyStyle>
      <a:lvl1pPr marL="342900" indent="-342900" algn="l" rtl="0" eaLnBrk="1" fontAlgn="base" hangingPunct="1">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80"/>
        </a:buClr>
        <a:buChar char="–"/>
        <a:defRPr sz="2800">
          <a:solidFill>
            <a:schemeClr val="tx1"/>
          </a:solidFill>
          <a:latin typeface="+mn-lt"/>
        </a:defRPr>
      </a:lvl2pPr>
      <a:lvl3pPr marL="1143000" indent="-228600" algn="l" rtl="0" eaLnBrk="1" fontAlgn="base" hangingPunct="1">
        <a:spcBef>
          <a:spcPct val="20000"/>
        </a:spcBef>
        <a:spcAft>
          <a:spcPct val="0"/>
        </a:spcAft>
        <a:buClr>
          <a:srgbClr val="FFCC00"/>
        </a:buClr>
        <a:buChar char="•"/>
        <a:defRPr sz="2400">
          <a:solidFill>
            <a:schemeClr val="tx1"/>
          </a:solidFill>
          <a:latin typeface="+mn-lt"/>
        </a:defRPr>
      </a:lvl3pPr>
      <a:lvl4pPr marL="1600200" indent="-228600" algn="l" rtl="0" eaLnBrk="1" fontAlgn="base" hangingPunct="1">
        <a:spcBef>
          <a:spcPct val="20000"/>
        </a:spcBef>
        <a:spcAft>
          <a:spcPct val="0"/>
        </a:spcAft>
        <a:buClr>
          <a:srgbClr val="0066CC"/>
        </a:buClr>
        <a:buChar char="–"/>
        <a:defRPr sz="2000">
          <a:solidFill>
            <a:schemeClr val="tx1"/>
          </a:solidFill>
          <a:latin typeface="+mn-lt"/>
        </a:defRPr>
      </a:lvl4pPr>
      <a:lvl5pPr marL="20574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1" name="Rectangle 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FA228B2-E735-4954-AC48-25B4B6C3BED5}" type="slidenum">
              <a:rPr lang="en-US"/>
              <a:pPr/>
              <a:t>‹#›</a:t>
            </a:fld>
            <a:endParaRPr lang="en-US" dirty="0"/>
          </a:p>
        </p:txBody>
      </p:sp>
      <p:sp>
        <p:nvSpPr>
          <p:cNvPr id="16389" name="Rectangle 5"/>
          <p:cNvSpPr>
            <a:spLocks noChangeArrowheads="1"/>
          </p:cNvSpPr>
          <p:nvPr/>
        </p:nvSpPr>
        <p:spPr bwMode="auto">
          <a:xfrm>
            <a:off x="7696200" y="6400800"/>
            <a:ext cx="1260475" cy="331788"/>
          </a:xfrm>
          <a:prstGeom prst="rect">
            <a:avLst/>
          </a:prstGeom>
          <a:noFill/>
          <a:ln w="9525">
            <a:noFill/>
            <a:miter lim="800000"/>
            <a:headEnd/>
            <a:tailEnd/>
          </a:ln>
        </p:spPr>
        <p:txBody>
          <a:bodyPr/>
          <a:lstStyle>
            <a:lvl1pPr algn="r">
              <a:defRPr sz="1400" b="1">
                <a:solidFill>
                  <a:schemeClr val="hlink"/>
                </a:solidFill>
              </a:defRPr>
            </a:lvl1pPr>
          </a:lstStyle>
          <a:p>
            <a:pPr>
              <a:defRPr/>
            </a:pPr>
            <a:fld id="{8FAADD45-1A91-4100-9B2C-7F279E81F08E}" type="slidenum">
              <a:rPr lang="en-US"/>
              <a:pPr>
                <a:defRPr/>
              </a:pPr>
              <a:t>‹#›</a:t>
            </a:fld>
            <a:endParaRPr lang="en-US" dirty="0"/>
          </a:p>
        </p:txBody>
      </p:sp>
      <p:sp>
        <p:nvSpPr>
          <p:cNvPr id="7173" name="Rectangle 11"/>
          <p:cNvSpPr>
            <a:spLocks noGrp="1" noChangeArrowheads="1"/>
          </p:cNvSpPr>
          <p:nvPr>
            <p:ph type="title"/>
          </p:nvPr>
        </p:nvSpPr>
        <p:spPr bwMode="auto">
          <a:xfrm>
            <a:off x="1371600" y="274638"/>
            <a:ext cx="7315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ransition>
    <p:wipe dir="d"/>
  </p:transition>
  <p:txStyles>
    <p:titleStyle>
      <a:lvl1pPr algn="r" rtl="0" eaLnBrk="1" fontAlgn="base" hangingPunct="1">
        <a:spcBef>
          <a:spcPct val="0"/>
        </a:spcBef>
        <a:spcAft>
          <a:spcPct val="0"/>
        </a:spcAft>
        <a:defRPr sz="3200" b="1">
          <a:solidFill>
            <a:srgbClr val="008080"/>
          </a:solidFill>
          <a:latin typeface="+mj-lt"/>
          <a:ea typeface="+mj-ea"/>
          <a:cs typeface="+mj-cs"/>
        </a:defRPr>
      </a:lvl1pPr>
      <a:lvl2pPr algn="r" rtl="0" eaLnBrk="1" fontAlgn="base" hangingPunct="1">
        <a:spcBef>
          <a:spcPct val="0"/>
        </a:spcBef>
        <a:spcAft>
          <a:spcPct val="0"/>
        </a:spcAft>
        <a:defRPr sz="3200" b="1">
          <a:solidFill>
            <a:srgbClr val="008080"/>
          </a:solidFill>
          <a:latin typeface="Arial" charset="0"/>
        </a:defRPr>
      </a:lvl2pPr>
      <a:lvl3pPr algn="r" rtl="0" eaLnBrk="1" fontAlgn="base" hangingPunct="1">
        <a:spcBef>
          <a:spcPct val="0"/>
        </a:spcBef>
        <a:spcAft>
          <a:spcPct val="0"/>
        </a:spcAft>
        <a:defRPr sz="3200" b="1">
          <a:solidFill>
            <a:srgbClr val="008080"/>
          </a:solidFill>
          <a:latin typeface="Arial" charset="0"/>
        </a:defRPr>
      </a:lvl3pPr>
      <a:lvl4pPr algn="r" rtl="0" eaLnBrk="1" fontAlgn="base" hangingPunct="1">
        <a:spcBef>
          <a:spcPct val="0"/>
        </a:spcBef>
        <a:spcAft>
          <a:spcPct val="0"/>
        </a:spcAft>
        <a:defRPr sz="3200" b="1">
          <a:solidFill>
            <a:srgbClr val="008080"/>
          </a:solidFill>
          <a:latin typeface="Arial" charset="0"/>
        </a:defRPr>
      </a:lvl4pPr>
      <a:lvl5pPr algn="r" rtl="0" eaLnBrk="1" fontAlgn="base" hangingPunct="1">
        <a:spcBef>
          <a:spcPct val="0"/>
        </a:spcBef>
        <a:spcAft>
          <a:spcPct val="0"/>
        </a:spcAft>
        <a:defRPr sz="3200" b="1">
          <a:solidFill>
            <a:srgbClr val="008080"/>
          </a:solidFill>
          <a:latin typeface="Arial" charset="0"/>
        </a:defRPr>
      </a:lvl5pPr>
      <a:lvl6pPr marL="457200" algn="r" rtl="0" eaLnBrk="1" fontAlgn="base" hangingPunct="1">
        <a:spcBef>
          <a:spcPct val="0"/>
        </a:spcBef>
        <a:spcAft>
          <a:spcPct val="0"/>
        </a:spcAft>
        <a:defRPr sz="3200" b="1">
          <a:solidFill>
            <a:srgbClr val="008080"/>
          </a:solidFill>
          <a:latin typeface="Arial" charset="0"/>
        </a:defRPr>
      </a:lvl6pPr>
      <a:lvl7pPr marL="914400" algn="r" rtl="0" eaLnBrk="1" fontAlgn="base" hangingPunct="1">
        <a:spcBef>
          <a:spcPct val="0"/>
        </a:spcBef>
        <a:spcAft>
          <a:spcPct val="0"/>
        </a:spcAft>
        <a:defRPr sz="3200" b="1">
          <a:solidFill>
            <a:srgbClr val="008080"/>
          </a:solidFill>
          <a:latin typeface="Arial" charset="0"/>
        </a:defRPr>
      </a:lvl7pPr>
      <a:lvl8pPr marL="1371600" algn="r" rtl="0" eaLnBrk="1" fontAlgn="base" hangingPunct="1">
        <a:spcBef>
          <a:spcPct val="0"/>
        </a:spcBef>
        <a:spcAft>
          <a:spcPct val="0"/>
        </a:spcAft>
        <a:defRPr sz="3200" b="1">
          <a:solidFill>
            <a:srgbClr val="008080"/>
          </a:solidFill>
          <a:latin typeface="Arial" charset="0"/>
        </a:defRPr>
      </a:lvl8pPr>
      <a:lvl9pPr marL="1828800" algn="r" rtl="0" eaLnBrk="1" fontAlgn="base" hangingPunct="1">
        <a:spcBef>
          <a:spcPct val="0"/>
        </a:spcBef>
        <a:spcAft>
          <a:spcPct val="0"/>
        </a:spcAft>
        <a:defRPr sz="3200" b="1">
          <a:solidFill>
            <a:srgbClr val="008080"/>
          </a:solidFill>
          <a:latin typeface="Arial" charset="0"/>
        </a:defRPr>
      </a:lvl9pPr>
    </p:titleStyle>
    <p:bodyStyle>
      <a:lvl1pPr marL="342900" indent="-342900" algn="l" rtl="0" eaLnBrk="1" fontAlgn="base" hangingPunct="1">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80"/>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FFCC00"/>
        </a:buClr>
        <a:buChar char="•"/>
        <a:defRPr sz="2400">
          <a:solidFill>
            <a:schemeClr val="tx1"/>
          </a:solidFill>
          <a:latin typeface="+mn-lt"/>
        </a:defRPr>
      </a:lvl3pPr>
      <a:lvl4pPr marL="1600200" indent="-228600" algn="l" rtl="0" eaLnBrk="1" fontAlgn="base" hangingPunct="1">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sz="4800" dirty="0" smtClean="0"/>
              <a:t>Personal Care Assistance Tool </a:t>
            </a:r>
            <a:br>
              <a:rPr lang="en-US" sz="4800" dirty="0" smtClean="0"/>
            </a:br>
            <a:r>
              <a:rPr lang="en-US" sz="3600" dirty="0" smtClean="0"/>
              <a:t>PCA</a:t>
            </a:r>
            <a:r>
              <a:rPr lang="en-US" sz="4800" dirty="0" smtClean="0"/>
              <a:t> </a:t>
            </a:r>
            <a:r>
              <a:rPr lang="en-US" sz="3600" dirty="0" smtClean="0"/>
              <a:t>Orientation Basics</a:t>
            </a:r>
            <a:br>
              <a:rPr lang="en-US" sz="3600" dirty="0" smtClean="0"/>
            </a:br>
            <a:r>
              <a:rPr lang="en-US" sz="3600" dirty="0" smtClean="0"/>
              <a:t> </a:t>
            </a:r>
            <a:r>
              <a:rPr lang="en-US" sz="2800" dirty="0" smtClean="0"/>
              <a:t>The Assessor’s Guide to Evaluating </a:t>
            </a:r>
            <a:br>
              <a:rPr lang="en-US" sz="2800" dirty="0" smtClean="0"/>
            </a:br>
            <a:r>
              <a:rPr lang="en-US" sz="2800" dirty="0" smtClean="0"/>
              <a:t>Personal Care </a:t>
            </a:r>
            <a:r>
              <a:rPr lang="en-US" sz="3600" dirty="0" smtClean="0"/>
              <a:t/>
            </a:r>
            <a:br>
              <a:rPr lang="en-US" sz="3600" dirty="0" smtClean="0"/>
            </a:br>
            <a:r>
              <a:rPr lang="en-US" sz="4000" dirty="0" smtClean="0"/>
              <a:t>Part 2 - Guiding Principles of the PCA Assessment </a:t>
            </a:r>
          </a:p>
        </p:txBody>
      </p:sp>
      <p:sp>
        <p:nvSpPr>
          <p:cNvPr id="4" name="Rectangle 3"/>
          <p:cNvSpPr/>
          <p:nvPr/>
        </p:nvSpPr>
        <p:spPr>
          <a:xfrm>
            <a:off x="304800" y="4650938"/>
            <a:ext cx="8534400" cy="1292662"/>
          </a:xfrm>
          <a:prstGeom prst="rect">
            <a:avLst/>
          </a:prstGeom>
        </p:spPr>
        <p:txBody>
          <a:bodyPr wrap="square">
            <a:spAutoFit/>
          </a:bodyPr>
          <a:lstStyle/>
          <a:p>
            <a:pPr eaLnBrk="1" hangingPunct="1"/>
            <a:r>
              <a:rPr lang="en-US" sz="3600" dirty="0" smtClean="0">
                <a:latin typeface="+mj-lt"/>
              </a:rPr>
              <a:t>Janet Kumka - January 2017</a:t>
            </a:r>
          </a:p>
          <a:p>
            <a:pPr eaLnBrk="1" hangingPunct="1"/>
            <a:r>
              <a:rPr lang="en-CA" sz="1400" i="1" dirty="0" smtClean="0">
                <a:latin typeface="+mn-lt"/>
              </a:rPr>
              <a:t>This report has been prepared as advice, opinions, proposals, recommendations, analyses or policy options developed by or for the public body or a minister, as per Section 23(1) of the Freedom of Information and Protection of Privacy Act.</a:t>
            </a:r>
            <a:endParaRPr lang="en-US" sz="1400" dirty="0" smtClean="0">
              <a:latin typeface="+mn-lt"/>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pPr marL="0" indent="0">
              <a:buFontTx/>
              <a:buNone/>
            </a:pPr>
            <a:r>
              <a:rPr lang="en-US" sz="2800" dirty="0" smtClean="0"/>
              <a:t>Be aware PCA is for claimant specific needs alone and does not include other family members residing within the home.</a:t>
            </a:r>
          </a:p>
          <a:p>
            <a:pPr marL="0" indent="0">
              <a:buFontTx/>
              <a:buNone/>
            </a:pPr>
            <a:r>
              <a:rPr lang="en-US" sz="2800" dirty="0" smtClean="0"/>
              <a:t>Keep this in mind when addressing areas of home and community management.</a:t>
            </a:r>
          </a:p>
          <a:p>
            <a:r>
              <a:rPr lang="en-US" sz="2800" dirty="0" smtClean="0">
                <a:cs typeface="Times New Roman" pitchFamily="18" charset="0"/>
              </a:rPr>
              <a:t>Example: Bulk shopping, meal preparations, laundry volumes</a:t>
            </a:r>
          </a:p>
          <a:p>
            <a:pPr lvl="1">
              <a:buFontTx/>
              <a:buNone/>
            </a:pPr>
            <a:endParaRPr lang="en-US" dirty="0" smtClean="0"/>
          </a:p>
          <a:p>
            <a:pPr lvl="1">
              <a:buFontTx/>
              <a:buNone/>
            </a:pPr>
            <a:endParaRPr lang="en-US" dirty="0" smtClean="0"/>
          </a:p>
        </p:txBody>
      </p:sp>
      <p:sp>
        <p:nvSpPr>
          <p:cNvPr id="23554" name="Title 1"/>
          <p:cNvSpPr>
            <a:spLocks noGrp="1"/>
          </p:cNvSpPr>
          <p:nvPr>
            <p:ph type="title"/>
          </p:nvPr>
        </p:nvSpPr>
        <p:spPr>
          <a:xfrm>
            <a:off x="457200" y="403860"/>
            <a:ext cx="8229600" cy="739140"/>
          </a:xfrm>
        </p:spPr>
        <p:txBody>
          <a:bodyPr/>
          <a:lstStyle/>
          <a:p>
            <a:r>
              <a:rPr lang="en-US" dirty="0" smtClean="0"/>
              <a:t>Guiding Principles of the </a:t>
            </a:r>
            <a:br>
              <a:rPr lang="en-US" dirty="0" smtClean="0"/>
            </a:br>
            <a:r>
              <a:rPr lang="en-US" dirty="0" smtClean="0"/>
              <a:t>PCA Assessment </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762000" y="1295400"/>
            <a:ext cx="8153400" cy="4762500"/>
          </a:xfrm>
        </p:spPr>
        <p:txBody>
          <a:bodyPr>
            <a:normAutofit/>
          </a:bodyPr>
          <a:lstStyle/>
          <a:p>
            <a:pPr>
              <a:lnSpc>
                <a:spcPct val="90000"/>
              </a:lnSpc>
            </a:pPr>
            <a:r>
              <a:rPr lang="en-US" sz="3200" dirty="0" smtClean="0"/>
              <a:t>Review of the PCA functional report</a:t>
            </a:r>
          </a:p>
          <a:p>
            <a:pPr>
              <a:lnSpc>
                <a:spcPct val="90000"/>
              </a:lnSpc>
            </a:pPr>
            <a:r>
              <a:rPr lang="en-US" sz="3200" dirty="0" smtClean="0"/>
              <a:t>Guiding principles for the PCA assessment</a:t>
            </a:r>
          </a:p>
          <a:p>
            <a:pPr lvl="1" eaLnBrk="1" hangingPunct="1">
              <a:lnSpc>
                <a:spcPct val="90000"/>
              </a:lnSpc>
              <a:buFont typeface="Wingdings" pitchFamily="2" charset="2"/>
              <a:buNone/>
            </a:pPr>
            <a:endParaRPr lang="en-US" sz="3600" dirty="0" smtClean="0"/>
          </a:p>
          <a:p>
            <a:pPr eaLnBrk="1" hangingPunct="1">
              <a:lnSpc>
                <a:spcPct val="90000"/>
              </a:lnSpc>
              <a:buFont typeface="Wingdings" pitchFamily="2" charset="2"/>
              <a:buNone/>
            </a:pPr>
            <a:endParaRPr lang="en-US" sz="3600" dirty="0" smtClean="0"/>
          </a:p>
          <a:p>
            <a:pPr lvl="1" eaLnBrk="1" hangingPunct="1">
              <a:lnSpc>
                <a:spcPct val="90000"/>
              </a:lnSpc>
              <a:buFont typeface="Wingdings" pitchFamily="2" charset="2"/>
              <a:buNone/>
            </a:pPr>
            <a:endParaRPr lang="en-US" sz="3600" dirty="0" smtClean="0"/>
          </a:p>
        </p:txBody>
      </p:sp>
      <p:sp>
        <p:nvSpPr>
          <p:cNvPr id="4099" name="Rectangle 2"/>
          <p:cNvSpPr>
            <a:spLocks noGrp="1" noChangeArrowheads="1"/>
          </p:cNvSpPr>
          <p:nvPr>
            <p:ph type="title"/>
          </p:nvPr>
        </p:nvSpPr>
        <p:spPr/>
        <p:txBody>
          <a:bodyPr/>
          <a:lstStyle/>
          <a:p>
            <a:r>
              <a:rPr lang="en-US" dirty="0" smtClean="0"/>
              <a:t>Part 2 - Summary</a:t>
            </a:r>
            <a:endParaRPr lang="en-CA" dirty="0" smtClean="0"/>
          </a:p>
        </p:txBody>
      </p:sp>
      <p:sp>
        <p:nvSpPr>
          <p:cNvPr id="4098" name="Slide Number Placeholder 3"/>
          <p:cNvSpPr>
            <a:spLocks noGrp="1"/>
          </p:cNvSpPr>
          <p:nvPr>
            <p:ph type="sldNum" sz="quarter" idx="4294967295"/>
          </p:nvPr>
        </p:nvSpPr>
        <p:spPr>
          <a:xfrm>
            <a:off x="7010400" y="6408738"/>
            <a:ext cx="2133600" cy="476250"/>
          </a:xfrm>
          <a:noFill/>
        </p:spPr>
        <p:txBody>
          <a:bodyPr/>
          <a:lstStyle/>
          <a:p>
            <a:fld id="{B53AED01-E8C1-4B4C-B005-37C4FBAD5A4A}" type="slidenum">
              <a:rPr lang="en-US" smtClean="0"/>
              <a:pPr/>
              <a:t>11</a:t>
            </a:fld>
            <a:endParaRPr lang="en-US" smtClean="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762000" y="1295400"/>
            <a:ext cx="8153400" cy="4762500"/>
          </a:xfrm>
        </p:spPr>
        <p:txBody>
          <a:bodyPr>
            <a:normAutofit/>
          </a:bodyPr>
          <a:lstStyle/>
          <a:p>
            <a:pPr>
              <a:lnSpc>
                <a:spcPct val="90000"/>
              </a:lnSpc>
            </a:pPr>
            <a:r>
              <a:rPr lang="en-US" sz="3200" dirty="0" smtClean="0"/>
              <a:t>Review of the PCA functional report</a:t>
            </a:r>
          </a:p>
          <a:p>
            <a:pPr>
              <a:lnSpc>
                <a:spcPct val="90000"/>
              </a:lnSpc>
            </a:pPr>
            <a:r>
              <a:rPr lang="en-US" sz="3200" dirty="0" smtClean="0"/>
              <a:t>Guiding principles for the PCA assessment</a:t>
            </a:r>
          </a:p>
          <a:p>
            <a:pPr eaLnBrk="1" hangingPunct="1">
              <a:lnSpc>
                <a:spcPct val="90000"/>
              </a:lnSpc>
              <a:buFontTx/>
              <a:buNone/>
            </a:pPr>
            <a:endParaRPr lang="en-US" sz="3600" dirty="0" smtClean="0"/>
          </a:p>
          <a:p>
            <a:pPr lvl="1" eaLnBrk="1" hangingPunct="1">
              <a:lnSpc>
                <a:spcPct val="90000"/>
              </a:lnSpc>
              <a:buFont typeface="Wingdings" pitchFamily="2" charset="2"/>
              <a:buNone/>
            </a:pPr>
            <a:endParaRPr lang="en-US" sz="3600" dirty="0" smtClean="0"/>
          </a:p>
          <a:p>
            <a:pPr eaLnBrk="1" hangingPunct="1">
              <a:lnSpc>
                <a:spcPct val="90000"/>
              </a:lnSpc>
              <a:buFont typeface="Wingdings" pitchFamily="2" charset="2"/>
              <a:buNone/>
            </a:pPr>
            <a:endParaRPr lang="en-US" sz="3600" dirty="0" smtClean="0"/>
          </a:p>
          <a:p>
            <a:pPr lvl="1" eaLnBrk="1" hangingPunct="1">
              <a:lnSpc>
                <a:spcPct val="90000"/>
              </a:lnSpc>
              <a:buFont typeface="Wingdings" pitchFamily="2" charset="2"/>
              <a:buNone/>
            </a:pPr>
            <a:endParaRPr lang="en-US" sz="3600" dirty="0" smtClean="0"/>
          </a:p>
        </p:txBody>
      </p:sp>
      <p:sp>
        <p:nvSpPr>
          <p:cNvPr id="4099" name="Rectangle 2"/>
          <p:cNvSpPr>
            <a:spLocks noGrp="1" noChangeArrowheads="1"/>
          </p:cNvSpPr>
          <p:nvPr>
            <p:ph type="title"/>
          </p:nvPr>
        </p:nvSpPr>
        <p:spPr/>
        <p:txBody>
          <a:bodyPr/>
          <a:lstStyle/>
          <a:p>
            <a:pPr eaLnBrk="1" hangingPunct="1"/>
            <a:r>
              <a:rPr lang="en-US" dirty="0" smtClean="0"/>
              <a:t>Part 2 - Overview</a:t>
            </a:r>
            <a:endParaRPr lang="en-CA" dirty="0" smtClean="0"/>
          </a:p>
        </p:txBody>
      </p:sp>
      <p:sp>
        <p:nvSpPr>
          <p:cNvPr id="4098" name="Slide Number Placeholder 3"/>
          <p:cNvSpPr>
            <a:spLocks noGrp="1"/>
          </p:cNvSpPr>
          <p:nvPr>
            <p:ph type="sldNum" sz="quarter" idx="4294967295"/>
          </p:nvPr>
        </p:nvSpPr>
        <p:spPr>
          <a:xfrm>
            <a:off x="7010400" y="6408738"/>
            <a:ext cx="2133600" cy="476250"/>
          </a:xfrm>
          <a:noFill/>
        </p:spPr>
        <p:txBody>
          <a:bodyPr/>
          <a:lstStyle/>
          <a:p>
            <a:fld id="{B53AED01-E8C1-4B4C-B005-37C4FBAD5A4A}" type="slidenum">
              <a:rPr lang="en-US" smtClean="0"/>
              <a:pPr/>
              <a:t>2</a:t>
            </a:fld>
            <a:endParaRPr lang="en-US" smtClean="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pPr marL="0" lvl="1" indent="0">
              <a:spcAft>
                <a:spcPts val="600"/>
              </a:spcAft>
              <a:buNone/>
            </a:pPr>
            <a:r>
              <a:rPr lang="en-US" sz="2800" dirty="0" smtClean="0"/>
              <a:t>The PCA assessment tool is a detailed comprehensive report and functions to capture all the information about the claimant’s PCA needs. Additional narrative reports are not required.  </a:t>
            </a:r>
          </a:p>
        </p:txBody>
      </p:sp>
      <p:sp>
        <p:nvSpPr>
          <p:cNvPr id="16386" name="Title 1"/>
          <p:cNvSpPr>
            <a:spLocks noGrp="1"/>
          </p:cNvSpPr>
          <p:nvPr>
            <p:ph type="title"/>
          </p:nvPr>
        </p:nvSpPr>
        <p:spPr>
          <a:xfrm>
            <a:off x="457200" y="403860"/>
            <a:ext cx="8229600" cy="739140"/>
          </a:xfrm>
        </p:spPr>
        <p:txBody>
          <a:bodyPr/>
          <a:lstStyle/>
          <a:p>
            <a:r>
              <a:rPr lang="en-US" sz="3600" dirty="0" smtClean="0"/>
              <a:t>Guiding Principles of the </a:t>
            </a:r>
            <a:br>
              <a:rPr lang="en-US" sz="3600" dirty="0" smtClean="0"/>
            </a:br>
            <a:r>
              <a:rPr lang="en-US" sz="3600" dirty="0" smtClean="0"/>
              <a:t>PCA Assessment </a:t>
            </a:r>
          </a:p>
        </p:txBody>
      </p:sp>
      <p:sp>
        <p:nvSpPr>
          <p:cNvPr id="16388" name="Slide Number Placeholder 3"/>
          <p:cNvSpPr>
            <a:spLocks noGrp="1"/>
          </p:cNvSpPr>
          <p:nvPr>
            <p:ph type="sldNum" sz="quarter" idx="4294967295"/>
          </p:nvPr>
        </p:nvSpPr>
        <p:spPr>
          <a:xfrm>
            <a:off x="7010400" y="6408738"/>
            <a:ext cx="2133600" cy="476250"/>
          </a:xfrm>
          <a:noFill/>
        </p:spPr>
        <p:txBody>
          <a:bodyPr/>
          <a:lstStyle/>
          <a:p>
            <a:fld id="{B84E3BEF-D7E0-4EC3-89C1-3FB5B7F02552}" type="slidenum">
              <a:rPr lang="en-US" smtClean="0"/>
              <a:pPr/>
              <a:t>3</a:t>
            </a:fld>
            <a:endParaRPr lang="en-US" smtClean="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91194" y="1600200"/>
            <a:ext cx="8424206" cy="4525963"/>
          </a:xfrm>
        </p:spPr>
        <p:txBody>
          <a:bodyPr>
            <a:normAutofit lnSpcReduction="10000"/>
          </a:bodyPr>
          <a:lstStyle/>
          <a:p>
            <a:pPr marL="0" indent="0">
              <a:buFontTx/>
              <a:buNone/>
            </a:pPr>
            <a:r>
              <a:rPr lang="en-US" sz="2800" dirty="0" smtClean="0"/>
              <a:t>The Personal Care Assessment is divided in to 2 sections:</a:t>
            </a:r>
          </a:p>
          <a:p>
            <a:r>
              <a:rPr lang="en-US" sz="2800" dirty="0" smtClean="0">
                <a:cs typeface="Times New Roman" pitchFamily="18" charset="0"/>
              </a:rPr>
              <a:t>Section 1</a:t>
            </a:r>
          </a:p>
          <a:p>
            <a:pPr lvl="1"/>
            <a:r>
              <a:rPr lang="en-US" sz="2800" dirty="0" smtClean="0">
                <a:cs typeface="Times New Roman" pitchFamily="18" charset="0"/>
              </a:rPr>
              <a:t>Lists the essential activities of home and community management, mobility, self-care and bowel and bladder.</a:t>
            </a:r>
          </a:p>
          <a:p>
            <a:r>
              <a:rPr lang="en-US" sz="2800" dirty="0" smtClean="0"/>
              <a:t>Section 2</a:t>
            </a:r>
          </a:p>
          <a:p>
            <a:pPr lvl="1"/>
            <a:r>
              <a:rPr lang="en-US" sz="2800" dirty="0" smtClean="0"/>
              <a:t> Details any special requirements for supervision of the claimant above and beyond any requirements for assistance with PCA activities covered in section one.</a:t>
            </a:r>
          </a:p>
        </p:txBody>
      </p:sp>
      <p:sp>
        <p:nvSpPr>
          <p:cNvPr id="17410" name="Title 1"/>
          <p:cNvSpPr>
            <a:spLocks noGrp="1"/>
          </p:cNvSpPr>
          <p:nvPr>
            <p:ph type="title"/>
          </p:nvPr>
        </p:nvSpPr>
        <p:spPr>
          <a:xfrm>
            <a:off x="457200" y="403860"/>
            <a:ext cx="8229600" cy="739140"/>
          </a:xfrm>
        </p:spPr>
        <p:txBody>
          <a:bodyPr/>
          <a:lstStyle/>
          <a:p>
            <a:r>
              <a:rPr lang="en-US" dirty="0" smtClean="0"/>
              <a:t>Guiding Principles of the </a:t>
            </a:r>
            <a:br>
              <a:rPr lang="en-US" dirty="0" smtClean="0"/>
            </a:br>
            <a:r>
              <a:rPr lang="en-US" dirty="0" smtClean="0"/>
              <a:t>PCA Assessment </a:t>
            </a:r>
          </a:p>
        </p:txBody>
      </p:sp>
      <p:sp>
        <p:nvSpPr>
          <p:cNvPr id="17412" name="Slide Number Placeholder 3"/>
          <p:cNvSpPr>
            <a:spLocks noGrp="1"/>
          </p:cNvSpPr>
          <p:nvPr>
            <p:ph type="sldNum" sz="quarter" idx="4294967295"/>
          </p:nvPr>
        </p:nvSpPr>
        <p:spPr>
          <a:xfrm>
            <a:off x="7010400" y="6408738"/>
            <a:ext cx="2133600" cy="476250"/>
          </a:xfrm>
          <a:noFill/>
        </p:spPr>
        <p:txBody>
          <a:bodyPr/>
          <a:lstStyle/>
          <a:p>
            <a:fld id="{15C4B169-8539-4B0E-B34F-E21B4277FB22}" type="slidenum">
              <a:rPr lang="en-US" smtClean="0"/>
              <a:pPr/>
              <a:t>4</a:t>
            </a:fld>
            <a:endParaRPr lang="en-US" smtClean="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normAutofit/>
          </a:bodyPr>
          <a:lstStyle/>
          <a:p>
            <a:r>
              <a:rPr lang="en-US" sz="2800" dirty="0" smtClean="0"/>
              <a:t>The PCA assessment is a functional assessment based on demonstrated activities, that the claimant must be encouraged to participate as the claimant is able.</a:t>
            </a:r>
          </a:p>
          <a:p>
            <a:r>
              <a:rPr lang="en-US" sz="2800" dirty="0" smtClean="0">
                <a:cs typeface="Times New Roman" pitchFamily="18" charset="0"/>
              </a:rPr>
              <a:t>Assessments are to be conducted in the claimant’s residence unless special circumstances are indentified and pre-approved by the case manager.</a:t>
            </a:r>
          </a:p>
          <a:p>
            <a:r>
              <a:rPr lang="en-US" sz="2800" dirty="0" smtClean="0">
                <a:cs typeface="Times New Roman" pitchFamily="18" charset="0"/>
              </a:rPr>
              <a:t>Only the specific needs of the claimant alone are the basis of the assessment.</a:t>
            </a:r>
          </a:p>
          <a:p>
            <a:endParaRPr lang="en-US" sz="2800" dirty="0" smtClean="0">
              <a:cs typeface="Times New Roman" pitchFamily="18" charset="0"/>
            </a:endParaRPr>
          </a:p>
        </p:txBody>
      </p:sp>
      <p:sp>
        <p:nvSpPr>
          <p:cNvPr id="18436" name="Title 4"/>
          <p:cNvSpPr>
            <a:spLocks noGrp="1"/>
          </p:cNvSpPr>
          <p:nvPr>
            <p:ph type="title"/>
          </p:nvPr>
        </p:nvSpPr>
        <p:spPr>
          <a:xfrm>
            <a:off x="457200" y="403860"/>
            <a:ext cx="8229600" cy="739140"/>
          </a:xfrm>
        </p:spPr>
        <p:txBody>
          <a:bodyPr/>
          <a:lstStyle/>
          <a:p>
            <a:r>
              <a:rPr lang="en-US" dirty="0" smtClean="0"/>
              <a:t>Guiding Principles of the </a:t>
            </a:r>
            <a:br>
              <a:rPr lang="en-US" dirty="0" smtClean="0"/>
            </a:br>
            <a:r>
              <a:rPr lang="en-US" dirty="0" smtClean="0"/>
              <a:t>PCA Assessment </a:t>
            </a:r>
          </a:p>
        </p:txBody>
      </p:sp>
      <p:sp>
        <p:nvSpPr>
          <p:cNvPr id="18435" name="Slide Number Placeholder 3"/>
          <p:cNvSpPr>
            <a:spLocks noGrp="1"/>
          </p:cNvSpPr>
          <p:nvPr>
            <p:ph type="sldNum" sz="quarter" idx="4294967295"/>
          </p:nvPr>
        </p:nvSpPr>
        <p:spPr>
          <a:xfrm>
            <a:off x="7010400" y="6408738"/>
            <a:ext cx="2133600" cy="476250"/>
          </a:xfrm>
          <a:noFill/>
        </p:spPr>
        <p:txBody>
          <a:bodyPr/>
          <a:lstStyle/>
          <a:p>
            <a:fld id="{09F2CB09-D469-492D-B612-B98BEE1F7BBE}" type="slidenum">
              <a:rPr lang="en-US" smtClean="0"/>
              <a:pPr/>
              <a:t>5</a:t>
            </a:fld>
            <a:endParaRPr lang="en-US"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normAutofit/>
          </a:bodyPr>
          <a:lstStyle/>
          <a:p>
            <a:r>
              <a:rPr lang="en-US" sz="2800" dirty="0" smtClean="0">
                <a:cs typeface="Times New Roman" pitchFamily="18" charset="0"/>
              </a:rPr>
              <a:t>When reviewing the relevant PCA activities, keep in mind areas that may create duplication.</a:t>
            </a:r>
          </a:p>
          <a:p>
            <a:r>
              <a:rPr lang="en-US" sz="2800" dirty="0" smtClean="0">
                <a:cs typeface="Times New Roman" pitchFamily="18" charset="0"/>
              </a:rPr>
              <a:t>Examples:</a:t>
            </a:r>
          </a:p>
          <a:p>
            <a:pPr lvl="1"/>
            <a:r>
              <a:rPr lang="en-US" sz="2400" dirty="0" smtClean="0">
                <a:cs typeface="Times New Roman" pitchFamily="18" charset="0"/>
              </a:rPr>
              <a:t>Basement stairs</a:t>
            </a:r>
          </a:p>
          <a:p>
            <a:pPr lvl="1"/>
            <a:r>
              <a:rPr lang="en-US" sz="2400" dirty="0" smtClean="0">
                <a:cs typeface="Times New Roman" pitchFamily="18" charset="0"/>
              </a:rPr>
              <a:t>Laundry</a:t>
            </a:r>
          </a:p>
          <a:p>
            <a:pPr lvl="1"/>
            <a:r>
              <a:rPr lang="en-US" sz="2400" dirty="0" smtClean="0">
                <a:cs typeface="Times New Roman" pitchFamily="18" charset="0"/>
              </a:rPr>
              <a:t>Banking</a:t>
            </a:r>
          </a:p>
          <a:p>
            <a:pPr lvl="1"/>
            <a:r>
              <a:rPr lang="en-US" sz="2400" dirty="0" smtClean="0">
                <a:cs typeface="Times New Roman" pitchFamily="18" charset="0"/>
              </a:rPr>
              <a:t>Community outings</a:t>
            </a:r>
          </a:p>
          <a:p>
            <a:pPr lvl="1"/>
            <a:r>
              <a:rPr lang="en-US" sz="2400" dirty="0" smtClean="0">
                <a:cs typeface="Times New Roman" pitchFamily="18" charset="0"/>
              </a:rPr>
              <a:t>Bowel and bladder/toileting</a:t>
            </a:r>
          </a:p>
          <a:p>
            <a:r>
              <a:rPr lang="en-US" sz="2800" dirty="0" smtClean="0">
                <a:cs typeface="Times New Roman" pitchFamily="18" charset="0"/>
              </a:rPr>
              <a:t>Simply state, already captured under…</a:t>
            </a:r>
          </a:p>
        </p:txBody>
      </p:sp>
      <p:sp>
        <p:nvSpPr>
          <p:cNvPr id="19458" name="Title 1"/>
          <p:cNvSpPr>
            <a:spLocks noGrp="1"/>
          </p:cNvSpPr>
          <p:nvPr>
            <p:ph type="title"/>
          </p:nvPr>
        </p:nvSpPr>
        <p:spPr>
          <a:xfrm>
            <a:off x="457200" y="403860"/>
            <a:ext cx="8229600" cy="739140"/>
          </a:xfrm>
        </p:spPr>
        <p:txBody>
          <a:bodyPr/>
          <a:lstStyle/>
          <a:p>
            <a:r>
              <a:rPr lang="en-US" dirty="0" smtClean="0"/>
              <a:t>Guiding Principles of the </a:t>
            </a:r>
            <a:br>
              <a:rPr lang="en-US" dirty="0" smtClean="0"/>
            </a:br>
            <a:r>
              <a:rPr lang="en-US" dirty="0" smtClean="0"/>
              <a:t>PCA Assessment </a:t>
            </a:r>
          </a:p>
        </p:txBody>
      </p:sp>
      <p:sp>
        <p:nvSpPr>
          <p:cNvPr id="19460" name="Slide Number Placeholder 3"/>
          <p:cNvSpPr>
            <a:spLocks noGrp="1"/>
          </p:cNvSpPr>
          <p:nvPr>
            <p:ph type="sldNum" sz="quarter" idx="4294967295"/>
          </p:nvPr>
        </p:nvSpPr>
        <p:spPr>
          <a:xfrm>
            <a:off x="7010400" y="6408738"/>
            <a:ext cx="2133600" cy="476250"/>
          </a:xfrm>
          <a:noFill/>
        </p:spPr>
        <p:txBody>
          <a:bodyPr/>
          <a:lstStyle/>
          <a:p>
            <a:fld id="{186DA0EE-D8E9-45AB-8C69-E7EEF7ED3A81}" type="slidenum">
              <a:rPr lang="en-US" smtClean="0"/>
              <a:pPr/>
              <a:t>6</a:t>
            </a:fld>
            <a:endParaRPr lang="en-US" smtClean="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r>
              <a:rPr lang="en-US" sz="2800" b="1" dirty="0" smtClean="0">
                <a:cs typeface="Times New Roman" pitchFamily="18" charset="0"/>
              </a:rPr>
              <a:t>Important to note: </a:t>
            </a:r>
            <a:r>
              <a:rPr lang="en-US" sz="2800" dirty="0" smtClean="0">
                <a:cs typeface="Times New Roman" pitchFamily="18" charset="0"/>
              </a:rPr>
              <a:t>When assessing the claimant’s abilities to prepare meals for themselves, confirm what is a typical meal choice for the claimant, in order to provide an indication of the task demand.</a:t>
            </a:r>
          </a:p>
          <a:p>
            <a:r>
              <a:rPr lang="en-US" sz="2800" dirty="0" smtClean="0">
                <a:cs typeface="Times New Roman" pitchFamily="18" charset="0"/>
              </a:rPr>
              <a:t>Provide Range Of Motion (ROM), Manual Muscle Testing (MMT) or balance measures to establish a baseline, then review for consistency or inconsistency with objective findings from your assessment and report on same.</a:t>
            </a:r>
          </a:p>
          <a:p>
            <a:endParaRPr lang="en-US" dirty="0" smtClean="0"/>
          </a:p>
          <a:p>
            <a:endParaRPr lang="en-US" dirty="0" smtClean="0"/>
          </a:p>
        </p:txBody>
      </p:sp>
      <p:sp>
        <p:nvSpPr>
          <p:cNvPr id="20482" name="Title 1"/>
          <p:cNvSpPr>
            <a:spLocks noGrp="1"/>
          </p:cNvSpPr>
          <p:nvPr>
            <p:ph type="title"/>
          </p:nvPr>
        </p:nvSpPr>
        <p:spPr>
          <a:xfrm>
            <a:off x="457200" y="403860"/>
            <a:ext cx="8229600" cy="739140"/>
          </a:xfrm>
        </p:spPr>
        <p:txBody>
          <a:bodyPr/>
          <a:lstStyle/>
          <a:p>
            <a:r>
              <a:rPr lang="en-US" dirty="0" smtClean="0"/>
              <a:t>Guiding Principles of the </a:t>
            </a:r>
            <a:br>
              <a:rPr lang="en-US" dirty="0" smtClean="0"/>
            </a:br>
            <a:r>
              <a:rPr lang="en-US" dirty="0" smtClean="0"/>
              <a:t>PCA Assessment </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pPr marL="0" indent="0">
              <a:buNone/>
            </a:pPr>
            <a:r>
              <a:rPr lang="en-US" sz="2800" dirty="0" smtClean="0"/>
              <a:t>Independence is evaluated based on the claimant’s level of function that is objectively determined with consideration of recovery guidelines and measures as well as consideration for modifications and assistive devices used in order to facilitate independence with PCA activities.</a:t>
            </a:r>
          </a:p>
          <a:p>
            <a:pPr marL="0" indent="0">
              <a:buFont typeface="Wingdings" pitchFamily="2" charset="2"/>
              <a:buNone/>
            </a:pPr>
            <a:r>
              <a:rPr lang="en-US" sz="2800" dirty="0" smtClean="0"/>
              <a:t>Keep in mind that the claimant’s perspective of independence may differ from the medical rehabilitative approach (i.e., the past vs. the present way of doing things).</a:t>
            </a:r>
            <a:endParaRPr lang="en-US" dirty="0" smtClean="0"/>
          </a:p>
        </p:txBody>
      </p:sp>
      <p:sp>
        <p:nvSpPr>
          <p:cNvPr id="21506" name="Title 1"/>
          <p:cNvSpPr>
            <a:spLocks noGrp="1"/>
          </p:cNvSpPr>
          <p:nvPr>
            <p:ph type="title"/>
          </p:nvPr>
        </p:nvSpPr>
        <p:spPr>
          <a:xfrm>
            <a:off x="457200" y="403860"/>
            <a:ext cx="8229600" cy="739140"/>
          </a:xfrm>
        </p:spPr>
        <p:txBody>
          <a:bodyPr/>
          <a:lstStyle/>
          <a:p>
            <a:r>
              <a:rPr lang="en-US" dirty="0" smtClean="0"/>
              <a:t>Guiding Principles of the </a:t>
            </a:r>
            <a:br>
              <a:rPr lang="en-US" dirty="0" smtClean="0"/>
            </a:br>
            <a:r>
              <a:rPr lang="en-US" dirty="0" smtClean="0"/>
              <a:t>PCA Assessment </a:t>
            </a:r>
          </a:p>
        </p:txBody>
      </p:sp>
      <p:sp>
        <p:nvSpPr>
          <p:cNvPr id="21508" name="Slide Number Placeholder 3"/>
          <p:cNvSpPr>
            <a:spLocks noGrp="1"/>
          </p:cNvSpPr>
          <p:nvPr>
            <p:ph type="sldNum" sz="quarter" idx="4294967295"/>
          </p:nvPr>
        </p:nvSpPr>
        <p:spPr>
          <a:xfrm>
            <a:off x="7010400" y="6408738"/>
            <a:ext cx="2133600" cy="476250"/>
          </a:xfrm>
          <a:noFill/>
        </p:spPr>
        <p:txBody>
          <a:bodyPr/>
          <a:lstStyle/>
          <a:p>
            <a:fld id="{7ABCB41F-1A6E-41B1-8BBC-6874B287871A}" type="slidenum">
              <a:rPr lang="en-US" smtClean="0"/>
              <a:pPr/>
              <a:t>8</a:t>
            </a:fld>
            <a:endParaRPr lang="en-US" smtClean="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pPr marL="0" indent="0">
              <a:buFontTx/>
              <a:buNone/>
            </a:pPr>
            <a:r>
              <a:rPr lang="en-US" sz="2800" dirty="0" smtClean="0"/>
              <a:t>As assessors, it is expected that you recommend equipment that will facilitate independence.</a:t>
            </a:r>
          </a:p>
          <a:p>
            <a:r>
              <a:rPr lang="en-US" sz="2800" dirty="0" smtClean="0">
                <a:cs typeface="Times New Roman" pitchFamily="18" charset="0"/>
              </a:rPr>
              <a:t>Expectations are that you also provide task modification and education on guiding principles of pacing and activity breakdown in order for the claimant to successfully manage pain symptoms and facilitate </a:t>
            </a:r>
            <a:r>
              <a:rPr lang="en-US" sz="2800" smtClean="0">
                <a:cs typeface="Times New Roman" pitchFamily="18" charset="0"/>
              </a:rPr>
              <a:t>functional recovery.</a:t>
            </a:r>
            <a:endParaRPr lang="en-US" sz="2800" dirty="0" smtClean="0">
              <a:cs typeface="Times New Roman" pitchFamily="18" charset="0"/>
            </a:endParaRPr>
          </a:p>
          <a:p>
            <a:r>
              <a:rPr lang="en-US" sz="2800" dirty="0" smtClean="0">
                <a:cs typeface="Times New Roman" pitchFamily="18" charset="0"/>
              </a:rPr>
              <a:t>Example: hurt vs. harm principles</a:t>
            </a:r>
          </a:p>
        </p:txBody>
      </p:sp>
      <p:sp>
        <p:nvSpPr>
          <p:cNvPr id="22530" name="Title 1"/>
          <p:cNvSpPr>
            <a:spLocks noGrp="1"/>
          </p:cNvSpPr>
          <p:nvPr>
            <p:ph type="title"/>
          </p:nvPr>
        </p:nvSpPr>
        <p:spPr>
          <a:xfrm>
            <a:off x="457200" y="403860"/>
            <a:ext cx="8229600" cy="739140"/>
          </a:xfrm>
        </p:spPr>
        <p:txBody>
          <a:bodyPr/>
          <a:lstStyle/>
          <a:p>
            <a:r>
              <a:rPr lang="en-US" dirty="0" smtClean="0"/>
              <a:t>Guiding Principles of the </a:t>
            </a:r>
            <a:br>
              <a:rPr lang="en-US" dirty="0" smtClean="0"/>
            </a:br>
            <a:r>
              <a:rPr lang="en-US" dirty="0" smtClean="0"/>
              <a:t>PCA Assessment </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CI_MPI_Theme">
  <a:themeElements>
    <a:clrScheme name="CI_MPI_template">
      <a:dk1>
        <a:srgbClr val="000000"/>
      </a:dk1>
      <a:lt1>
        <a:srgbClr val="FFFFFF"/>
      </a:lt1>
      <a:dk2>
        <a:srgbClr val="000000"/>
      </a:dk2>
      <a:lt2>
        <a:srgbClr val="FFFFFF"/>
      </a:lt2>
      <a:accent1>
        <a:srgbClr val="09A8D0"/>
      </a:accent1>
      <a:accent2>
        <a:srgbClr val="217CC1"/>
      </a:accent2>
      <a:accent3>
        <a:srgbClr val="1F72B2"/>
      </a:accent3>
      <a:accent4>
        <a:srgbClr val="0398A5"/>
      </a:accent4>
      <a:accent5>
        <a:srgbClr val="06A3B0"/>
      </a:accent5>
      <a:accent6>
        <a:srgbClr val="0579C1"/>
      </a:accent6>
      <a:hlink>
        <a:srgbClr val="058AC1"/>
      </a:hlink>
      <a:folHlink>
        <a:srgbClr val="0682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porateTemplate">
  <a:themeElements>
    <a:clrScheme name="04_10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4_10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4_10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4_10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4_10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4_10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4_10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4_10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4_10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4_10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4_10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4_10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4_10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4_10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I_MPI_Theme">
  <a:themeElements>
    <a:clrScheme name="CI_MPI_template">
      <a:dk1>
        <a:srgbClr val="000000"/>
      </a:dk1>
      <a:lt1>
        <a:srgbClr val="FFFFFF"/>
      </a:lt1>
      <a:dk2>
        <a:srgbClr val="000000"/>
      </a:dk2>
      <a:lt2>
        <a:srgbClr val="FFFFFF"/>
      </a:lt2>
      <a:accent1>
        <a:srgbClr val="09A8D0"/>
      </a:accent1>
      <a:accent2>
        <a:srgbClr val="217CC1"/>
      </a:accent2>
      <a:accent3>
        <a:srgbClr val="1F72B2"/>
      </a:accent3>
      <a:accent4>
        <a:srgbClr val="0398A5"/>
      </a:accent4>
      <a:accent5>
        <a:srgbClr val="06A3B0"/>
      </a:accent5>
      <a:accent6>
        <a:srgbClr val="0579C1"/>
      </a:accent6>
      <a:hlink>
        <a:srgbClr val="058AC1"/>
      </a:hlink>
      <a:folHlink>
        <a:srgbClr val="0682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rporateTemplate">
  <a:themeElements>
    <a:clrScheme name="04_10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4_10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4_10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4_10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4_10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4_10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4_10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4_10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4_10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4_10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4_10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4_10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4_10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4_10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9F612CE-53BF-49F2-B101-EB769860A0AF}">
  <ds:schemaRefs>
    <ds:schemaRef ds:uri="http://schemas.microsoft.com/office/2006/metadata/properties"/>
  </ds:schemaRefs>
</ds:datastoreItem>
</file>

<file path=customXml/itemProps2.xml><?xml version="1.0" encoding="utf-8"?>
<ds:datastoreItem xmlns:ds="http://schemas.openxmlformats.org/officeDocument/2006/customXml" ds:itemID="{E38DE7CC-502C-451C-8733-8F41454AA242}">
  <ds:schemaRefs>
    <ds:schemaRef ds:uri="http://schemas.microsoft.com/sharepoint/v3/contenttype/forms"/>
  </ds:schemaRefs>
</ds:datastoreItem>
</file>

<file path=customXml/itemProps3.xml><?xml version="1.0" encoding="utf-8"?>
<ds:datastoreItem xmlns:ds="http://schemas.openxmlformats.org/officeDocument/2006/customXml" ds:itemID="{EEC10965-0E36-44CA-992F-8AF3B46C6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CEO template 07</Template>
  <TotalTime>5903</TotalTime>
  <Words>558</Words>
  <Application>Microsoft Office PowerPoint</Application>
  <PresentationFormat>On-screen Show (4:3)</PresentationFormat>
  <Paragraphs>58</Paragraphs>
  <Slides>11</Slides>
  <Notes>3</Notes>
  <HiddenSlides>0</HiddenSlides>
  <MMClips>0</MMClips>
  <ScaleCrop>false</ScaleCrop>
  <HeadingPairs>
    <vt:vector size="4" baseType="variant">
      <vt:variant>
        <vt:lpstr>Theme</vt:lpstr>
      </vt:variant>
      <vt:variant>
        <vt:i4>8</vt:i4>
      </vt:variant>
      <vt:variant>
        <vt:lpstr>Slide Titles</vt:lpstr>
      </vt:variant>
      <vt:variant>
        <vt:i4>11</vt:i4>
      </vt:variant>
    </vt:vector>
  </HeadingPairs>
  <TitlesOfParts>
    <vt:vector size="19" baseType="lpstr">
      <vt:lpstr>CI_MPI_Theme</vt:lpstr>
      <vt:lpstr>CorporateTemplate</vt:lpstr>
      <vt:lpstr>Custom Design</vt:lpstr>
      <vt:lpstr>1_Custom Design</vt:lpstr>
      <vt:lpstr>1_CI_MPI_Theme</vt:lpstr>
      <vt:lpstr>1_CorporateTemplate</vt:lpstr>
      <vt:lpstr>2_Custom Design</vt:lpstr>
      <vt:lpstr>3_Custom Design</vt:lpstr>
      <vt:lpstr>Personal Care Assistance Tool  PCA Orientation Basics  The Assessor’s Guide to Evaluating  Personal Care  Part 2 - Guiding Principles of the PCA Assessment </vt:lpstr>
      <vt:lpstr>Part 2 - Overview</vt:lpstr>
      <vt:lpstr>Guiding Principles of the  PCA Assessment </vt:lpstr>
      <vt:lpstr>Guiding Principles of the  PCA Assessment </vt:lpstr>
      <vt:lpstr>Guiding Principles of the  PCA Assessment </vt:lpstr>
      <vt:lpstr>Guiding Principles of the  PCA Assessment </vt:lpstr>
      <vt:lpstr>Guiding Principles of the  PCA Assessment </vt:lpstr>
      <vt:lpstr>Guiding Principles of the  PCA Assessment </vt:lpstr>
      <vt:lpstr>Guiding Principles of the  PCA Assessment </vt:lpstr>
      <vt:lpstr>Guiding Principles of the  PCA Assessment </vt:lpstr>
      <vt:lpstr>Part 2 - Summary</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 PPT -- intro</dc:title>
  <dc:creator>C Standil</dc:creator>
  <cp:lastModifiedBy>mpirgr1</cp:lastModifiedBy>
  <cp:revision>298</cp:revision>
  <cp:lastPrinted>2002-09-26T18:48:33Z</cp:lastPrinted>
  <dcterms:created xsi:type="dcterms:W3CDTF">2002-04-19T01:55:59Z</dcterms:created>
  <dcterms:modified xsi:type="dcterms:W3CDTF">2017-01-30T19:55:32Z</dcterms:modified>
</cp:coreProperties>
</file>